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20104100" cy="12579350"/>
  <p:notesSz cx="20104100" cy="1257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897630"/>
            <a:ext cx="17088486" cy="2640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7040880"/>
            <a:ext cx="14072870" cy="314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891790"/>
            <a:ext cx="8745284" cy="8298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891790"/>
            <a:ext cx="8745284" cy="8298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656833" y="482477"/>
            <a:ext cx="1931034" cy="62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01429" y="3587663"/>
            <a:ext cx="12412344" cy="3314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1692890"/>
            <a:ext cx="6433312" cy="628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1692890"/>
            <a:ext cx="4623943" cy="628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1692890"/>
            <a:ext cx="4623943" cy="628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Relationship Id="rId7" Type="http://schemas.openxmlformats.org/officeDocument/2006/relationships/image" Target="../media/image67.jp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jpg"/><Relationship Id="rId11" Type="http://schemas.openxmlformats.org/officeDocument/2006/relationships/image" Target="../media/image71.jpg"/><Relationship Id="rId12" Type="http://schemas.openxmlformats.org/officeDocument/2006/relationships/image" Target="../media/image72.png"/><Relationship Id="rId13" Type="http://schemas.openxmlformats.org/officeDocument/2006/relationships/image" Target="../media/image73.jpg"/><Relationship Id="rId14" Type="http://schemas.openxmlformats.org/officeDocument/2006/relationships/image" Target="../media/image74.jpg"/><Relationship Id="rId15" Type="http://schemas.openxmlformats.org/officeDocument/2006/relationships/image" Target="../media/image7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image" Target="../media/image101.png"/><Relationship Id="rId28" Type="http://schemas.openxmlformats.org/officeDocument/2006/relationships/image" Target="../media/image102.png"/><Relationship Id="rId29" Type="http://schemas.openxmlformats.org/officeDocument/2006/relationships/image" Target="../media/image103.png"/><Relationship Id="rId30" Type="http://schemas.openxmlformats.org/officeDocument/2006/relationships/image" Target="../media/image104.png"/><Relationship Id="rId31" Type="http://schemas.openxmlformats.org/officeDocument/2006/relationships/image" Target="../media/image105.png"/><Relationship Id="rId32" Type="http://schemas.openxmlformats.org/officeDocument/2006/relationships/image" Target="../media/image1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jpg"/><Relationship Id="rId3" Type="http://schemas.openxmlformats.org/officeDocument/2006/relationships/image" Target="../media/image115.jp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jpg"/><Relationship Id="rId7" Type="http://schemas.openxmlformats.org/officeDocument/2006/relationships/image" Target="../media/image119.jpg"/><Relationship Id="rId8" Type="http://schemas.openxmlformats.org/officeDocument/2006/relationships/image" Target="../media/image120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8.png"/><Relationship Id="rId23" Type="http://schemas.openxmlformats.org/officeDocument/2006/relationships/image" Target="../media/image5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21691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590" y="7716725"/>
            <a:ext cx="1295268" cy="34028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47295" y="7722213"/>
            <a:ext cx="378701" cy="32930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099" y="2996679"/>
            <a:ext cx="5537820" cy="418766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20350" y="5005443"/>
            <a:ext cx="5850660" cy="99340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71812" y="4050457"/>
            <a:ext cx="1547735" cy="72996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82789" y="2996679"/>
            <a:ext cx="1536758" cy="9604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68481" y="1103173"/>
            <a:ext cx="4363297" cy="87265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07408" y="1251360"/>
            <a:ext cx="3358915" cy="702518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14138181" y="2991191"/>
            <a:ext cx="5406390" cy="4193540"/>
            <a:chOff x="14138181" y="2991191"/>
            <a:chExt cx="5406390" cy="4193540"/>
          </a:xfrm>
        </p:grpSpPr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94579" y="2991191"/>
              <a:ext cx="2711281" cy="419315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38181" y="3797989"/>
              <a:ext cx="3572964" cy="279360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693574" y="3386358"/>
              <a:ext cx="65861" cy="3293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59435" y="2996679"/>
              <a:ext cx="784844" cy="52688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886776" y="3523568"/>
              <a:ext cx="1657504" cy="38967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073382" y="3260124"/>
              <a:ext cx="642145" cy="225025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4152396" y="926735"/>
            <a:ext cx="736600" cy="10687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850" spc="-25">
                <a:solidFill>
                  <a:srgbClr val="212121"/>
                </a:solidFill>
                <a:latin typeface="Calibri"/>
                <a:cs typeface="Calibri"/>
              </a:rPr>
              <a:t>ar</a:t>
            </a:r>
            <a:endParaRPr sz="685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463386" y="896244"/>
            <a:ext cx="1155065" cy="11049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050" spc="-35">
                <a:solidFill>
                  <a:srgbClr val="1D1D1D"/>
                </a:solidFill>
                <a:latin typeface="Calibri"/>
                <a:cs typeface="Calibri"/>
              </a:rPr>
              <a:t>ion</a:t>
            </a:r>
            <a:endParaRPr sz="70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414593" y="6093629"/>
            <a:ext cx="5547995" cy="506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3860" algn="l"/>
              </a:tabLst>
            </a:pPr>
            <a:r>
              <a:rPr dirty="0" sz="3150" spc="-50">
                <a:solidFill>
                  <a:srgbClr val="797979"/>
                </a:solidFill>
                <a:latin typeface="Calibri"/>
                <a:cs typeface="Calibri"/>
              </a:rPr>
              <a:t>(</a:t>
            </a:r>
            <a:r>
              <a:rPr dirty="0" sz="3150">
                <a:solidFill>
                  <a:srgbClr val="797979"/>
                </a:solidFill>
                <a:latin typeface="Calibri"/>
                <a:cs typeface="Calibri"/>
              </a:rPr>
              <a:t>	</a:t>
            </a:r>
            <a:r>
              <a:rPr dirty="0" sz="3150" spc="-20">
                <a:solidFill>
                  <a:srgbClr val="797979"/>
                </a:solidFill>
                <a:latin typeface="Calibri"/>
                <a:cs typeface="Calibri"/>
              </a:rPr>
              <a:t>.’ĞwȚ</a:t>
            </a:r>
            <a:r>
              <a:rPr dirty="0" sz="3150" spc="35">
                <a:solidFill>
                  <a:srgbClr val="797979"/>
                </a:solidFill>
                <a:latin typeface="Calibri"/>
                <a:cs typeface="Calibri"/>
              </a:rPr>
              <a:t> </a:t>
            </a:r>
            <a:r>
              <a:rPr dirty="0" sz="3150" spc="565">
                <a:solidFill>
                  <a:srgbClr val="909090"/>
                </a:solidFill>
                <a:latin typeface="Calibri"/>
                <a:cs typeface="Calibri"/>
              </a:rPr>
              <a:t>cțȚJ@</a:t>
            </a:r>
            <a:r>
              <a:rPr dirty="0" sz="3150" spc="305">
                <a:solidFill>
                  <a:srgbClr val="909090"/>
                </a:solidFill>
                <a:latin typeface="Calibri"/>
                <a:cs typeface="Calibri"/>
              </a:rPr>
              <a:t> </a:t>
            </a:r>
            <a:r>
              <a:rPr dirty="0" sz="3150" spc="-175">
                <a:solidFill>
                  <a:srgbClr val="919191"/>
                </a:solidFill>
                <a:latin typeface="Calibri"/>
                <a:cs typeface="Calibri"/>
              </a:rPr>
              <a:t>Î**.....’.</a:t>
            </a:r>
            <a:r>
              <a:rPr dirty="0" sz="3150" spc="-7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3150">
                <a:solidFill>
                  <a:srgbClr val="8E8E8E"/>
                </a:solidFill>
                <a:latin typeface="Calibri"/>
                <a:cs typeface="Calibri"/>
              </a:rPr>
              <a:t>.’.I</a:t>
            </a:r>
            <a:r>
              <a:rPr dirty="0" sz="3150" spc="-180">
                <a:solidFill>
                  <a:srgbClr val="8E8E8E"/>
                </a:solidFill>
                <a:latin typeface="Calibri"/>
                <a:cs typeface="Calibri"/>
              </a:rPr>
              <a:t> </a:t>
            </a:r>
            <a:r>
              <a:rPr dirty="0" sz="3150" spc="-10">
                <a:solidFill>
                  <a:srgbClr val="8E8E8E"/>
                </a:solidFill>
                <a:latin typeface="Calibri"/>
                <a:cs typeface="Calibri"/>
              </a:rPr>
              <a:t>..’¿Ț/ø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42402" y="7543377"/>
            <a:ext cx="5687060" cy="113855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953769" algn="l"/>
              </a:tabLst>
            </a:pPr>
            <a:r>
              <a:rPr dirty="0" sz="3550" spc="-25">
                <a:solidFill>
                  <a:srgbClr val="1C1C1C"/>
                </a:solidFill>
                <a:latin typeface="Calibri"/>
                <a:cs typeface="Calibri"/>
              </a:rPr>
              <a:t>AFF</a:t>
            </a:r>
            <a:r>
              <a:rPr dirty="0" sz="3550">
                <a:solidFill>
                  <a:srgbClr val="1C1C1C"/>
                </a:solidFill>
                <a:latin typeface="Calibri"/>
                <a:cs typeface="Calibri"/>
              </a:rPr>
              <a:t>	</a:t>
            </a:r>
            <a:r>
              <a:rPr dirty="0" sz="3550" spc="100">
                <a:solidFill>
                  <a:srgbClr val="111111"/>
                </a:solidFill>
                <a:latin typeface="Calibri"/>
                <a:cs typeface="Calibri"/>
              </a:rPr>
              <a:t>LIATES: </a:t>
            </a:r>
            <a:r>
              <a:rPr dirty="0" sz="3550" spc="-60">
                <a:solidFill>
                  <a:srgbClr val="131313"/>
                </a:solidFill>
                <a:latin typeface="Calibri"/>
                <a:cs typeface="Calibri"/>
              </a:rPr>
              <a:t>Pastors,</a:t>
            </a:r>
            <a:r>
              <a:rPr dirty="0" sz="3550" spc="1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3550" spc="-85">
                <a:solidFill>
                  <a:srgbClr val="1C1C1C"/>
                </a:solidFill>
                <a:latin typeface="Calibri"/>
                <a:cs typeface="Calibri"/>
              </a:rPr>
              <a:t>ministries</a:t>
            </a:r>
            <a:endParaRPr sz="3550">
              <a:latin typeface="Calibri"/>
              <a:cs typeface="Calibri"/>
            </a:endParaRPr>
          </a:p>
          <a:p>
            <a:pPr marL="18415">
              <a:lnSpc>
                <a:spcPct val="100000"/>
              </a:lnSpc>
              <a:spcBef>
                <a:spcPts val="275"/>
              </a:spcBef>
            </a:pPr>
            <a:r>
              <a:rPr dirty="0" sz="3250" spc="-105">
                <a:solidFill>
                  <a:srgbClr val="1D1D1D"/>
                </a:solidFill>
                <a:latin typeface="Calibri"/>
                <a:cs typeface="Calibri"/>
              </a:rPr>
              <a:t>anÚ</a:t>
            </a:r>
            <a:r>
              <a:rPr dirty="0" sz="3250" spc="16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3250">
                <a:solidFill>
                  <a:srgbClr val="181818"/>
                </a:solidFill>
                <a:latin typeface="Calibri"/>
                <a:cs typeface="Calibri"/>
              </a:rPr>
              <a:t>everyday</a:t>
            </a:r>
            <a:r>
              <a:rPr dirty="0" sz="3250" spc="44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250">
                <a:solidFill>
                  <a:srgbClr val="181818"/>
                </a:solidFill>
                <a:latin typeface="Calibri"/>
                <a:cs typeface="Calibri"/>
              </a:rPr>
              <a:t>ČŃrÌstian</a:t>
            </a:r>
            <a:r>
              <a:rPr dirty="0" sz="3250">
                <a:solidFill>
                  <a:srgbClr val="181818"/>
                </a:solidFill>
                <a:latin typeface="Calibri"/>
                <a:cs typeface="Calibri"/>
              </a:rPr>
              <a:t>s</a:t>
            </a:r>
            <a:r>
              <a:rPr dirty="0" sz="3250" spc="6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250" spc="45">
                <a:solidFill>
                  <a:srgbClr val="131313"/>
                </a:solidFill>
                <a:latin typeface="Calibri"/>
                <a:cs typeface="Calibri"/>
              </a:rPr>
              <a:t>can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381971" y="7588005"/>
            <a:ext cx="5389880" cy="32651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20"/>
              </a:spcBef>
              <a:tabLst>
                <a:tab pos="1492885" algn="l"/>
              </a:tabLst>
            </a:pPr>
            <a:r>
              <a:rPr dirty="0" sz="3550" spc="-10">
                <a:solidFill>
                  <a:srgbClr val="1C1C1C"/>
                </a:solidFill>
                <a:latin typeface="Calibri"/>
                <a:cs typeface="Calibri"/>
              </a:rPr>
              <a:t>W</a:t>
            </a:r>
            <a:r>
              <a:rPr dirty="0" sz="3550" spc="-10">
                <a:solidFill>
                  <a:srgbClr val="1C1C1C"/>
                </a:solidFill>
                <a:latin typeface="Calibri"/>
                <a:cs typeface="Calibri"/>
              </a:rPr>
              <a:t>HİTE</a:t>
            </a:r>
            <a:r>
              <a:rPr dirty="0" sz="3550">
                <a:solidFill>
                  <a:srgbClr val="1C1C1C"/>
                </a:solidFill>
                <a:latin typeface="Calibri"/>
                <a:cs typeface="Calibri"/>
              </a:rPr>
              <a:t>	</a:t>
            </a:r>
            <a:r>
              <a:rPr dirty="0" sz="3550" spc="220">
                <a:solidFill>
                  <a:srgbClr val="181818"/>
                </a:solidFill>
                <a:latin typeface="Calibri"/>
                <a:cs typeface="Calibri"/>
              </a:rPr>
              <a:t>LABEL:</a:t>
            </a:r>
            <a:r>
              <a:rPr dirty="0" sz="3550" spc="6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550" spc="-10">
                <a:solidFill>
                  <a:srgbClr val="1A1A1A"/>
                </a:solidFill>
                <a:latin typeface="Calibri"/>
                <a:cs typeface="Calibri"/>
              </a:rPr>
              <a:t>Čhristian</a:t>
            </a:r>
            <a:endParaRPr sz="355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165"/>
              </a:spcBef>
            </a:pPr>
            <a:r>
              <a:rPr dirty="0" sz="3250">
                <a:solidFill>
                  <a:srgbClr val="111111"/>
                </a:solidFill>
                <a:latin typeface="Calibri"/>
                <a:cs typeface="Calibri"/>
              </a:rPr>
              <a:t>publishers</a:t>
            </a:r>
            <a:r>
              <a:rPr dirty="0" sz="3250" spc="12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3250">
                <a:solidFill>
                  <a:srgbClr val="1C1C1C"/>
                </a:solidFill>
                <a:latin typeface="Calibri"/>
                <a:cs typeface="Calibri"/>
              </a:rPr>
              <a:t>license</a:t>
            </a:r>
            <a:r>
              <a:rPr dirty="0" sz="3250" spc="12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3250" spc="-70">
                <a:solidFill>
                  <a:srgbClr val="161616"/>
                </a:solidFill>
                <a:latin typeface="Calibri"/>
                <a:cs typeface="Calibri"/>
              </a:rPr>
              <a:t>Revi'vaİ</a:t>
            </a:r>
            <a:r>
              <a:rPr dirty="0" sz="3250" spc="19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3250" spc="-140">
                <a:solidFill>
                  <a:srgbClr val="181818"/>
                </a:solidFill>
                <a:latin typeface="Calibri"/>
                <a:cs typeface="Calibri"/>
              </a:rPr>
              <a:t>A</a:t>
            </a:r>
            <a:r>
              <a:rPr dirty="0" sz="3250" spc="-17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baseline="29059" sz="4875" spc="517">
                <a:solidFill>
                  <a:srgbClr val="181818"/>
                </a:solidFill>
                <a:latin typeface="Calibri"/>
                <a:cs typeface="Calibri"/>
              </a:rPr>
              <a:t>'</a:t>
            </a:r>
            <a:r>
              <a:rPr dirty="0" baseline="-1709" sz="4875" spc="517">
                <a:solidFill>
                  <a:srgbClr val="181818"/>
                </a:solidFill>
                <a:latin typeface="Calibri"/>
                <a:cs typeface="Calibri"/>
              </a:rPr>
              <a:t>s</a:t>
            </a:r>
            <a:endParaRPr baseline="-1709" sz="4875">
              <a:latin typeface="Calibri"/>
              <a:cs typeface="Calibri"/>
            </a:endParaRPr>
          </a:p>
          <a:p>
            <a:pPr marL="38100" marR="30480" indent="17145">
              <a:lnSpc>
                <a:spcPct val="106200"/>
              </a:lnSpc>
              <a:spcBef>
                <a:spcPts val="280"/>
              </a:spcBef>
              <a:tabLst>
                <a:tab pos="1363345" algn="l"/>
                <a:tab pos="2222500" algn="l"/>
              </a:tabLst>
            </a:pPr>
            <a:r>
              <a:rPr dirty="0" sz="2250" spc="-10">
                <a:solidFill>
                  <a:srgbClr val="161616"/>
                </a:solidFill>
                <a:latin typeface="Calibri"/>
                <a:cs typeface="Calibri"/>
              </a:rPr>
              <a:t>Ï</a:t>
            </a:r>
            <a:r>
              <a:rPr dirty="0" sz="2150" spc="-10">
                <a:solidFill>
                  <a:srgbClr val="161616"/>
                </a:solidFill>
                <a:latin typeface="Calibri"/>
                <a:cs typeface="Calibri"/>
              </a:rPr>
              <a:t>?</a:t>
            </a:r>
            <a:r>
              <a:rPr dirty="0" sz="3200" spc="-10">
                <a:solidFill>
                  <a:srgbClr val="161616"/>
                </a:solidFill>
                <a:latin typeface="Calibri"/>
                <a:cs typeface="Calibri"/>
              </a:rPr>
              <a:t>e</a:t>
            </a:r>
            <a:r>
              <a:rPr dirty="0" sz="2150" spc="-10">
                <a:solidFill>
                  <a:srgbClr val="161616"/>
                </a:solidFill>
                <a:latin typeface="Calibri"/>
                <a:cs typeface="Calibri"/>
              </a:rPr>
              <a:t>C</a:t>
            </a:r>
            <a:r>
              <a:rPr dirty="0" sz="3200" spc="-10">
                <a:solidFill>
                  <a:srgbClr val="161616"/>
                </a:solidFill>
                <a:latin typeface="Calibri"/>
                <a:cs typeface="Calibri"/>
              </a:rPr>
              <a:t>hnology;</a:t>
            </a:r>
            <a:r>
              <a:rPr dirty="0" sz="3200">
                <a:solidFill>
                  <a:srgbClr val="161616"/>
                </a:solidFill>
                <a:latin typeface="Calibri"/>
                <a:cs typeface="Calibri"/>
              </a:rPr>
              <a:t>	</a:t>
            </a:r>
            <a:r>
              <a:rPr dirty="0" sz="3200" spc="-10">
                <a:solidFill>
                  <a:srgbClr val="131313"/>
                </a:solidFill>
                <a:latin typeface="Calibri"/>
                <a:cs typeface="Calibri"/>
              </a:rPr>
              <a:t>significantly </a:t>
            </a:r>
            <a:r>
              <a:rPr dirty="0" sz="3350">
                <a:solidFill>
                  <a:srgbClr val="151515"/>
                </a:solidFill>
                <a:latin typeface="Calibri"/>
                <a:cs typeface="Calibri"/>
              </a:rPr>
              <a:t>increasing</a:t>
            </a:r>
            <a:r>
              <a:rPr dirty="0" sz="3350" spc="80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3350">
                <a:solidFill>
                  <a:srgbClr val="1C1C1C"/>
                </a:solidFill>
                <a:latin typeface="Calibri"/>
                <a:cs typeface="Calibri"/>
              </a:rPr>
              <a:t>their</a:t>
            </a:r>
            <a:r>
              <a:rPr dirty="0" sz="3350" spc="-4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3350">
                <a:solidFill>
                  <a:srgbClr val="1A1A1A"/>
                </a:solidFill>
                <a:latin typeface="Calibri"/>
                <a:cs typeface="Calibri"/>
              </a:rPr>
              <a:t>profit</a:t>
            </a:r>
            <a:r>
              <a:rPr dirty="0" sz="3350" spc="-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3350" spc="-15">
                <a:solidFill>
                  <a:srgbClr val="181818"/>
                </a:solidFill>
                <a:latin typeface="Calibri"/>
                <a:cs typeface="Calibri"/>
              </a:rPr>
              <a:t>margins, </a:t>
            </a:r>
            <a:r>
              <a:rPr dirty="0" sz="3350" spc="-60">
                <a:solidFill>
                  <a:srgbClr val="1C1C1C"/>
                </a:solidFill>
                <a:latin typeface="Calibri"/>
                <a:cs typeface="Calibri"/>
              </a:rPr>
              <a:t>while</a:t>
            </a:r>
            <a:r>
              <a:rPr dirty="0" sz="3350" spc="-5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3350">
                <a:solidFill>
                  <a:srgbClr val="181818"/>
                </a:solidFill>
                <a:latin typeface="Calibri"/>
                <a:cs typeface="Calibri"/>
              </a:rPr>
              <a:t>bringing</a:t>
            </a:r>
            <a:r>
              <a:rPr dirty="0" sz="3350" spc="1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350">
                <a:solidFill>
                  <a:srgbClr val="161616"/>
                </a:solidFill>
                <a:latin typeface="Calibri"/>
                <a:cs typeface="Calibri"/>
              </a:rPr>
              <a:t>printing</a:t>
            </a:r>
            <a:r>
              <a:rPr dirty="0" sz="3350" spc="-8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3350">
                <a:solidFill>
                  <a:srgbClr val="1C1C1C"/>
                </a:solidFill>
                <a:latin typeface="Calibri"/>
                <a:cs typeface="Calibri"/>
              </a:rPr>
              <a:t>back</a:t>
            </a:r>
            <a:r>
              <a:rPr dirty="0" sz="3350" spc="-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3350" spc="-25">
                <a:solidFill>
                  <a:srgbClr val="232323"/>
                </a:solidFill>
                <a:latin typeface="Calibri"/>
                <a:cs typeface="Calibri"/>
              </a:rPr>
              <a:t>to </a:t>
            </a:r>
            <a:r>
              <a:rPr dirty="0" sz="335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dirty="0" sz="3350" spc="9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3350" spc="60">
                <a:solidFill>
                  <a:srgbClr val="181818"/>
                </a:solidFill>
                <a:latin typeface="Calibri"/>
                <a:cs typeface="Calibri"/>
              </a:rPr>
              <a:t>Ü.</a:t>
            </a:r>
            <a:r>
              <a:rPr dirty="0" sz="3350">
                <a:solidFill>
                  <a:srgbClr val="181818"/>
                </a:solidFill>
                <a:latin typeface="Calibri"/>
                <a:cs typeface="Calibri"/>
              </a:rPr>
              <a:t>	</a:t>
            </a:r>
            <a:r>
              <a:rPr dirty="0" sz="3350" spc="90">
                <a:solidFill>
                  <a:srgbClr val="181818"/>
                </a:solidFill>
                <a:latin typeface="Calibri"/>
                <a:cs typeface="Calibri"/>
              </a:rPr>
              <a:t>.A.</a:t>
            </a:r>
            <a:r>
              <a:rPr dirty="0" sz="3350" spc="-19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350" spc="-20">
                <a:solidFill>
                  <a:srgbClr val="1F1F1F"/>
                </a:solidFill>
                <a:latin typeface="Calibri"/>
                <a:cs typeface="Calibri"/>
              </a:rPr>
              <a:t>mom</a:t>
            </a:r>
            <a:r>
              <a:rPr dirty="0" sz="3350" spc="-9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3350" spc="55">
                <a:solidFill>
                  <a:srgbClr val="161616"/>
                </a:solidFill>
                <a:latin typeface="Calibri"/>
                <a:cs typeface="Calibri"/>
              </a:rPr>
              <a:t>Čhina.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47480" y="8681485"/>
            <a:ext cx="5316855" cy="21717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13970">
              <a:lnSpc>
                <a:spcPct val="106200"/>
              </a:lnSpc>
              <a:spcBef>
                <a:spcPts val="114"/>
              </a:spcBef>
              <a:tabLst>
                <a:tab pos="1741805" algn="l"/>
              </a:tabLst>
            </a:pPr>
            <a:r>
              <a:rPr dirty="0" sz="1900" spc="-35">
                <a:solidFill>
                  <a:srgbClr val="131313"/>
                </a:solidFill>
                <a:latin typeface="Calibri"/>
                <a:cs typeface="Calibri"/>
              </a:rPr>
              <a:t>€?</a:t>
            </a:r>
            <a:r>
              <a:rPr dirty="0" sz="3200" spc="-35">
                <a:solidFill>
                  <a:srgbClr val="131313"/>
                </a:solidFill>
                <a:latin typeface="Calibri"/>
                <a:cs typeface="Calibri"/>
              </a:rPr>
              <a:t>arn</a:t>
            </a:r>
            <a:r>
              <a:rPr dirty="0" sz="3200" spc="-13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3200" spc="-630">
                <a:solidFill>
                  <a:srgbClr val="1F1F1F"/>
                </a:solidFill>
                <a:latin typeface="Calibri"/>
                <a:cs typeface="Calibri"/>
              </a:rPr>
              <a:t>3</a:t>
            </a:r>
            <a:r>
              <a:rPr dirty="0" sz="3200" spc="-630">
                <a:solidFill>
                  <a:srgbClr val="232323"/>
                </a:solidFill>
                <a:latin typeface="Calibri"/>
                <a:cs typeface="Calibri"/>
              </a:rPr>
              <a:t>0%</a:t>
            </a:r>
            <a:r>
              <a:rPr dirty="0" sz="3200">
                <a:solidFill>
                  <a:srgbClr val="232323"/>
                </a:solidFill>
                <a:latin typeface="Calibri"/>
                <a:cs typeface="Calibri"/>
              </a:rPr>
              <a:t>	</a:t>
            </a:r>
            <a:r>
              <a:rPr dirty="0" sz="2150" spc="165">
                <a:solidFill>
                  <a:srgbClr val="1A1A1A"/>
                </a:solidFill>
                <a:latin typeface="Calibri"/>
                <a:cs typeface="Calibri"/>
              </a:rPr>
              <a:t>O</a:t>
            </a:r>
            <a:r>
              <a:rPr dirty="0" sz="3200" spc="165">
                <a:solidFill>
                  <a:srgbClr val="1A1A1A"/>
                </a:solidFill>
                <a:latin typeface="Calibri"/>
                <a:cs typeface="Calibri"/>
              </a:rPr>
              <a:t>f</a:t>
            </a:r>
            <a:r>
              <a:rPr dirty="0" sz="3200" spc="15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3200" spc="-55">
                <a:solidFill>
                  <a:srgbClr val="131313"/>
                </a:solidFill>
                <a:latin typeface="Calibri"/>
                <a:cs typeface="Calibri"/>
              </a:rPr>
              <a:t>r</a:t>
            </a:r>
            <a:r>
              <a:rPr dirty="0" sz="1900" spc="-55">
                <a:solidFill>
                  <a:srgbClr val="131313"/>
                </a:solidFill>
                <a:latin typeface="Calibri"/>
                <a:cs typeface="Calibri"/>
              </a:rPr>
              <a:t>€?</a:t>
            </a:r>
            <a:r>
              <a:rPr dirty="0" sz="3200" spc="-55">
                <a:solidFill>
                  <a:srgbClr val="131313"/>
                </a:solidFill>
                <a:latin typeface="Calibri"/>
                <a:cs typeface="Calibri"/>
              </a:rPr>
              <a:t>Če</a:t>
            </a:r>
            <a:r>
              <a:rPr dirty="0" sz="1900" spc="-55">
                <a:solidFill>
                  <a:srgbClr val="131313"/>
                </a:solidFill>
                <a:latin typeface="Calibri"/>
                <a:cs typeface="Calibri"/>
              </a:rPr>
              <a:t>l"</a:t>
            </a:r>
            <a:r>
              <a:rPr dirty="0" sz="3200" spc="-55">
                <a:solidFill>
                  <a:srgbClr val="131313"/>
                </a:solidFill>
                <a:latin typeface="Calibri"/>
                <a:cs typeface="Calibri"/>
              </a:rPr>
              <a:t>red</a:t>
            </a:r>
            <a:r>
              <a:rPr dirty="0" sz="3200" spc="2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3200">
                <a:solidFill>
                  <a:srgbClr val="181818"/>
                </a:solidFill>
                <a:latin typeface="Calibri"/>
                <a:cs typeface="Calibri"/>
              </a:rPr>
              <a:t>sales</a:t>
            </a:r>
            <a:r>
              <a:rPr dirty="0" sz="3200" spc="9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200" spc="60">
                <a:solidFill>
                  <a:srgbClr val="1A1A1A"/>
                </a:solidFill>
                <a:latin typeface="Calibri"/>
                <a:cs typeface="Calibri"/>
              </a:rPr>
              <a:t>by </a:t>
            </a:r>
            <a:r>
              <a:rPr dirty="0" sz="3350">
                <a:solidFill>
                  <a:srgbClr val="181818"/>
                </a:solidFill>
                <a:latin typeface="Calibri"/>
                <a:cs typeface="Calibri"/>
              </a:rPr>
              <a:t>sharing</a:t>
            </a:r>
            <a:r>
              <a:rPr dirty="0" sz="3350" spc="-12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350">
                <a:solidFill>
                  <a:srgbClr val="161616"/>
                </a:solidFill>
                <a:latin typeface="Calibri"/>
                <a:cs typeface="Calibri"/>
              </a:rPr>
              <a:t>an</a:t>
            </a:r>
            <a:r>
              <a:rPr dirty="0" sz="3350" spc="-16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3350" spc="-35">
                <a:solidFill>
                  <a:srgbClr val="1C1C1C"/>
                </a:solidFill>
                <a:latin typeface="Calibri"/>
                <a:cs typeface="Calibri"/>
              </a:rPr>
              <a:t>aŒliate</a:t>
            </a:r>
            <a:r>
              <a:rPr dirty="0" sz="3350" spc="2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3350" spc="-10">
                <a:solidFill>
                  <a:srgbClr val="161616"/>
                </a:solidFill>
                <a:latin typeface="Calibri"/>
                <a:cs typeface="Calibri"/>
              </a:rPr>
              <a:t>link</a:t>
            </a:r>
            <a:r>
              <a:rPr dirty="0" sz="3350" spc="-15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3350">
                <a:solidFill>
                  <a:srgbClr val="1F1F1F"/>
                </a:solidFill>
                <a:latin typeface="Calibri"/>
                <a:cs typeface="Calibri"/>
              </a:rPr>
              <a:t>on</a:t>
            </a:r>
            <a:r>
              <a:rPr dirty="0" sz="3350" spc="-7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3350" spc="-10">
                <a:solidFill>
                  <a:srgbClr val="1C1C1C"/>
                </a:solidFill>
                <a:latin typeface="Calibri"/>
                <a:cs typeface="Calibri"/>
              </a:rPr>
              <a:t>their </a:t>
            </a:r>
            <a:r>
              <a:rPr dirty="0" baseline="1658" sz="5025" spc="-52">
                <a:solidFill>
                  <a:srgbClr val="151515"/>
                </a:solidFill>
                <a:latin typeface="Calibri"/>
                <a:cs typeface="Calibri"/>
              </a:rPr>
              <a:t>webs</a:t>
            </a:r>
            <a:r>
              <a:rPr dirty="0" sz="3350" spc="-35">
                <a:solidFill>
                  <a:srgbClr val="151515"/>
                </a:solidFill>
                <a:latin typeface="Calibri"/>
                <a:cs typeface="Calibri"/>
              </a:rPr>
              <a:t>it</a:t>
            </a:r>
            <a:r>
              <a:rPr dirty="0" baseline="1658" sz="5025" spc="-52">
                <a:solidFill>
                  <a:srgbClr val="151515"/>
                </a:solidFill>
                <a:latin typeface="Calibri"/>
                <a:cs typeface="Calibri"/>
              </a:rPr>
              <a:t>es</a:t>
            </a:r>
            <a:r>
              <a:rPr dirty="0" baseline="1658" sz="5025" spc="-89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3350">
                <a:solidFill>
                  <a:srgbClr val="1A1A1A"/>
                </a:solidFill>
                <a:latin typeface="Calibri"/>
                <a:cs typeface="Calibri"/>
              </a:rPr>
              <a:t>and</a:t>
            </a:r>
            <a:r>
              <a:rPr dirty="0" sz="3350" spc="16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3350">
                <a:solidFill>
                  <a:srgbClr val="1C1C1C"/>
                </a:solidFill>
                <a:latin typeface="Calibri"/>
                <a:cs typeface="Calibri"/>
              </a:rPr>
              <a:t>so</a:t>
            </a:r>
            <a:r>
              <a:rPr dirty="0" sz="3350">
                <a:solidFill>
                  <a:srgbClr val="1C1C1C"/>
                </a:solidFill>
                <a:latin typeface="Calibri"/>
                <a:cs typeface="Calibri"/>
              </a:rPr>
              <a:t>c</a:t>
            </a:r>
            <a:r>
              <a:rPr dirty="0" sz="3350">
                <a:solidFill>
                  <a:srgbClr val="1C1C1C"/>
                </a:solidFill>
                <a:latin typeface="Calibri"/>
                <a:cs typeface="Calibri"/>
              </a:rPr>
              <a:t>ial</a:t>
            </a:r>
            <a:r>
              <a:rPr dirty="0" sz="3350" spc="-33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3350" spc="-10">
                <a:solidFill>
                  <a:srgbClr val="1A1A1A"/>
                </a:solidFill>
                <a:latin typeface="Calibri"/>
                <a:cs typeface="Calibri"/>
              </a:rPr>
              <a:t>media </a:t>
            </a:r>
            <a:r>
              <a:rPr dirty="0" sz="3350" spc="-10">
                <a:solidFill>
                  <a:srgbClr val="131313"/>
                </a:solidFill>
                <a:latin typeface="Calibri"/>
                <a:cs typeface="Calibri"/>
              </a:rPr>
              <a:t>accounts.</a:t>
            </a:r>
            <a:endParaRPr sz="335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7652624" y="497723"/>
            <a:ext cx="1936114" cy="6019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750">
                <a:latin typeface="Calibri"/>
                <a:cs typeface="Calibri"/>
              </a:rPr>
              <a:t>Revivaİ</a:t>
            </a:r>
            <a:r>
              <a:rPr dirty="0" sz="3750" spc="35">
                <a:latin typeface="Calibri"/>
                <a:cs typeface="Calibri"/>
              </a:rPr>
              <a:t> </a:t>
            </a:r>
            <a:r>
              <a:rPr dirty="0" sz="3750" spc="-25">
                <a:latin typeface="Calibri"/>
                <a:cs typeface="Calibri"/>
              </a:rPr>
              <a:t>AI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8225089" y="3535109"/>
            <a:ext cx="1366520" cy="9721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r" marL="124460" marR="43180" indent="-124460">
              <a:lnSpc>
                <a:spcPts val="3710"/>
              </a:lnSpc>
              <a:spcBef>
                <a:spcPts val="130"/>
              </a:spcBef>
              <a:buClr>
                <a:srgbClr val="9A9A9A"/>
              </a:buClr>
              <a:buSzPct val="76923"/>
              <a:buChar char="•"/>
              <a:tabLst>
                <a:tab pos="124460" algn="l"/>
              </a:tabLst>
            </a:pPr>
            <a:r>
              <a:rPr dirty="0" sz="3250" spc="-650">
                <a:solidFill>
                  <a:srgbClr val="8E8E8E"/>
                </a:solidFill>
                <a:latin typeface="Arial MT"/>
                <a:cs typeface="Arial MT"/>
              </a:rPr>
              <a:t>*.</a:t>
            </a:r>
            <a:r>
              <a:rPr dirty="0" sz="3250" spc="-860">
                <a:solidFill>
                  <a:srgbClr val="8E8E8E"/>
                </a:solidFill>
                <a:latin typeface="Arial MT"/>
                <a:cs typeface="Arial MT"/>
              </a:rPr>
              <a:t>"</a:t>
            </a:r>
            <a:r>
              <a:rPr dirty="0" baseline="-15151" sz="4950" spc="-2092">
                <a:solidFill>
                  <a:srgbClr val="878787"/>
                </a:solidFill>
                <a:latin typeface="Arial MT"/>
                <a:cs typeface="Arial MT"/>
              </a:rPr>
              <a:t>,</a:t>
            </a:r>
            <a:r>
              <a:rPr dirty="0" sz="3250" spc="-650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r>
              <a:rPr dirty="0" sz="3250" spc="-1739">
                <a:solidFill>
                  <a:srgbClr val="8E8E8E"/>
                </a:solidFill>
                <a:latin typeface="Arial MT"/>
                <a:cs typeface="Arial MT"/>
              </a:rPr>
              <a:t>"</a:t>
            </a:r>
            <a:r>
              <a:rPr dirty="0" baseline="-15151" sz="4950" spc="-1305">
                <a:solidFill>
                  <a:srgbClr val="878787"/>
                </a:solidFill>
                <a:latin typeface="Arial MT"/>
                <a:cs typeface="Arial MT"/>
              </a:rPr>
              <a:t>-</a:t>
            </a:r>
            <a:r>
              <a:rPr dirty="0" sz="3250" spc="-1040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r>
              <a:rPr dirty="0" baseline="-15151" sz="4950" spc="-1432">
                <a:solidFill>
                  <a:srgbClr val="878787"/>
                </a:solidFill>
                <a:latin typeface="Arial MT"/>
                <a:cs typeface="Arial MT"/>
              </a:rPr>
              <a:t>.</a:t>
            </a:r>
            <a:r>
              <a:rPr dirty="0" baseline="-26936" sz="4950" spc="-1942">
                <a:solidFill>
                  <a:srgbClr val="898989"/>
                </a:solidFill>
                <a:latin typeface="Arial MT"/>
                <a:cs typeface="Arial MT"/>
              </a:rPr>
              <a:t>.</a:t>
            </a:r>
            <a:r>
              <a:rPr dirty="0" sz="3250" spc="-790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r>
              <a:rPr dirty="0" baseline="-15151" sz="4950" spc="-1597">
                <a:solidFill>
                  <a:srgbClr val="878787"/>
                </a:solidFill>
                <a:latin typeface="Arial MT"/>
                <a:cs typeface="Arial MT"/>
              </a:rPr>
              <a:t>.</a:t>
            </a:r>
            <a:r>
              <a:rPr dirty="0" sz="3250" spc="-525">
                <a:solidFill>
                  <a:srgbClr val="8E8E8E"/>
                </a:solidFill>
                <a:latin typeface="Arial MT"/>
                <a:cs typeface="Arial MT"/>
              </a:rPr>
              <a:t>î</a:t>
            </a:r>
            <a:r>
              <a:rPr dirty="0" baseline="-15151" sz="4950" spc="-1897">
                <a:solidFill>
                  <a:srgbClr val="878787"/>
                </a:solidFill>
                <a:latin typeface="Arial MT"/>
                <a:cs typeface="Arial MT"/>
              </a:rPr>
              <a:t>.</a:t>
            </a:r>
            <a:r>
              <a:rPr dirty="0" sz="3250" spc="-434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r>
              <a:rPr dirty="0" sz="3250" spc="-900">
                <a:solidFill>
                  <a:srgbClr val="8E8E8E"/>
                </a:solidFill>
                <a:latin typeface="Arial MT"/>
                <a:cs typeface="Arial MT"/>
              </a:rPr>
              <a:t>'</a:t>
            </a:r>
            <a:r>
              <a:rPr dirty="0" baseline="-15151" sz="4950" spc="-4897">
                <a:solidFill>
                  <a:srgbClr val="878787"/>
                </a:solidFill>
                <a:latin typeface="Arial MT"/>
                <a:cs typeface="Arial MT"/>
              </a:rPr>
              <a:t>ț</a:t>
            </a:r>
            <a:r>
              <a:rPr dirty="0" sz="3250" spc="-465">
                <a:solidFill>
                  <a:srgbClr val="8E8E8E"/>
                </a:solidFill>
                <a:latin typeface="Arial MT"/>
                <a:cs typeface="Arial MT"/>
              </a:rPr>
              <a:t>'</a:t>
            </a:r>
            <a:r>
              <a:rPr dirty="0" baseline="-26936" sz="4950" spc="-1957">
                <a:solidFill>
                  <a:srgbClr val="898989"/>
                </a:solidFill>
                <a:latin typeface="Arial MT"/>
                <a:cs typeface="Arial MT"/>
              </a:rPr>
              <a:t>ï</a:t>
            </a:r>
            <a:r>
              <a:rPr dirty="0" sz="3250" spc="-1400">
                <a:solidFill>
                  <a:srgbClr val="8E8E8E"/>
                </a:solidFill>
                <a:latin typeface="Arial MT"/>
                <a:cs typeface="Arial MT"/>
              </a:rPr>
              <a:t>q</a:t>
            </a:r>
            <a:r>
              <a:rPr dirty="0" baseline="-26936" sz="4950" spc="-1110">
                <a:solidFill>
                  <a:srgbClr val="898989"/>
                </a:solidFill>
                <a:latin typeface="Arial MT"/>
                <a:cs typeface="Arial MT"/>
              </a:rPr>
              <a:t>*</a:t>
            </a:r>
            <a:r>
              <a:rPr dirty="0" sz="3250" spc="-1090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r>
              <a:rPr dirty="0" baseline="-15151" sz="4950" spc="-2220">
                <a:solidFill>
                  <a:srgbClr val="878787"/>
                </a:solidFill>
                <a:latin typeface="Arial MT"/>
                <a:cs typeface="Arial MT"/>
              </a:rPr>
              <a:t>-</a:t>
            </a:r>
            <a:r>
              <a:rPr dirty="0" baseline="-26936" sz="4950" spc="-1035">
                <a:solidFill>
                  <a:srgbClr val="898989"/>
                </a:solidFill>
                <a:latin typeface="Arial MT"/>
                <a:cs typeface="Arial MT"/>
              </a:rPr>
              <a:t>.</a:t>
            </a:r>
            <a:r>
              <a:rPr dirty="0" sz="3250" spc="-3345">
                <a:solidFill>
                  <a:srgbClr val="8E8E8E"/>
                </a:solidFill>
                <a:latin typeface="Arial MT"/>
                <a:cs typeface="Arial MT"/>
              </a:rPr>
              <a:t>ź</a:t>
            </a:r>
            <a:r>
              <a:rPr dirty="0" baseline="-26936" sz="4950" spc="-1275">
                <a:solidFill>
                  <a:srgbClr val="898989"/>
                </a:solidFill>
                <a:latin typeface="Arial MT"/>
                <a:cs typeface="Arial MT"/>
              </a:rPr>
              <a:t>.</a:t>
            </a:r>
            <a:r>
              <a:rPr dirty="0" baseline="-15151" sz="4950" spc="-1995">
                <a:solidFill>
                  <a:srgbClr val="878787"/>
                </a:solidFill>
                <a:latin typeface="Arial MT"/>
                <a:cs typeface="Arial MT"/>
              </a:rPr>
              <a:t>°</a:t>
            </a:r>
            <a:r>
              <a:rPr dirty="0" baseline="-26936" sz="4950" spc="-577">
                <a:solidFill>
                  <a:srgbClr val="898989"/>
                </a:solidFill>
                <a:latin typeface="Arial MT"/>
                <a:cs typeface="Arial MT"/>
              </a:rPr>
              <a:t>.</a:t>
            </a:r>
            <a:r>
              <a:rPr dirty="0" baseline="-26936" sz="4950" spc="-2579">
                <a:solidFill>
                  <a:srgbClr val="898989"/>
                </a:solidFill>
                <a:latin typeface="Arial MT"/>
                <a:cs typeface="Arial MT"/>
              </a:rPr>
              <a:t>J</a:t>
            </a:r>
            <a:r>
              <a:rPr dirty="0" baseline="-15151" sz="4950" spc="-2182">
                <a:solidFill>
                  <a:srgbClr val="878787"/>
                </a:solidFill>
                <a:latin typeface="Arial MT"/>
                <a:cs typeface="Arial MT"/>
              </a:rPr>
              <a:t>‹</a:t>
            </a:r>
            <a:r>
              <a:rPr dirty="0" sz="3250" spc="-1110">
                <a:solidFill>
                  <a:srgbClr val="8E8E8E"/>
                </a:solidFill>
                <a:latin typeface="Arial MT"/>
                <a:cs typeface="Arial MT"/>
              </a:rPr>
              <a:t>¿</a:t>
            </a:r>
            <a:r>
              <a:rPr dirty="0" baseline="-26936" sz="4950" spc="-862">
                <a:solidFill>
                  <a:srgbClr val="898989"/>
                </a:solidFill>
                <a:latin typeface="Arial MT"/>
                <a:cs typeface="Arial MT"/>
              </a:rPr>
              <a:t>.</a:t>
            </a:r>
            <a:r>
              <a:rPr dirty="0" sz="3250" spc="-1085">
                <a:solidFill>
                  <a:srgbClr val="8E8E8E"/>
                </a:solidFill>
                <a:latin typeface="Arial MT"/>
                <a:cs typeface="Arial MT"/>
              </a:rPr>
              <a:t>,</a:t>
            </a:r>
            <a:r>
              <a:rPr dirty="0" baseline="-26936" sz="4950" spc="-1447">
                <a:solidFill>
                  <a:srgbClr val="898989"/>
                </a:solidFill>
                <a:latin typeface="Arial MT"/>
                <a:cs typeface="Arial MT"/>
              </a:rPr>
              <a:t>,</a:t>
            </a:r>
            <a:r>
              <a:rPr dirty="0" baseline="-15151" sz="4950" spc="-1770">
                <a:solidFill>
                  <a:srgbClr val="878787"/>
                </a:solidFill>
                <a:latin typeface="Arial MT"/>
                <a:cs typeface="Arial MT"/>
              </a:rPr>
              <a:t>›</a:t>
            </a:r>
            <a:r>
              <a:rPr dirty="0" sz="3250" spc="-1085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r>
              <a:rPr dirty="0" baseline="-26936" sz="4950" spc="-1230">
                <a:solidFill>
                  <a:srgbClr val="898989"/>
                </a:solidFill>
                <a:latin typeface="Arial MT"/>
                <a:cs typeface="Arial MT"/>
              </a:rPr>
              <a:t>"</a:t>
            </a:r>
            <a:r>
              <a:rPr dirty="0" sz="3250" spc="-1165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r>
              <a:rPr dirty="0" baseline="-15151" sz="4950" spc="-1845">
                <a:solidFill>
                  <a:srgbClr val="878787"/>
                </a:solidFill>
                <a:latin typeface="Arial MT"/>
                <a:cs typeface="Arial MT"/>
              </a:rPr>
              <a:t>„</a:t>
            </a:r>
            <a:r>
              <a:rPr dirty="0" baseline="-26936" sz="4950" spc="-1230">
                <a:solidFill>
                  <a:srgbClr val="898989"/>
                </a:solidFill>
                <a:latin typeface="Arial MT"/>
                <a:cs typeface="Arial MT"/>
              </a:rPr>
              <a:t>.</a:t>
            </a:r>
            <a:r>
              <a:rPr dirty="0" sz="3250" spc="-850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r>
              <a:rPr dirty="0" baseline="-26936" sz="4950" spc="-1230">
                <a:solidFill>
                  <a:srgbClr val="898989"/>
                </a:solidFill>
                <a:latin typeface="Arial MT"/>
                <a:cs typeface="Arial MT"/>
              </a:rPr>
              <a:t>.</a:t>
            </a:r>
            <a:r>
              <a:rPr dirty="0" sz="3250" spc="-850">
                <a:solidFill>
                  <a:srgbClr val="8E8E8E"/>
                </a:solidFill>
                <a:latin typeface="Arial MT"/>
                <a:cs typeface="Arial MT"/>
              </a:rPr>
              <a:t>,</a:t>
            </a:r>
            <a:r>
              <a:rPr dirty="0" baseline="-26936" sz="4950" spc="-3502">
                <a:solidFill>
                  <a:srgbClr val="898989"/>
                </a:solidFill>
                <a:latin typeface="Arial MT"/>
                <a:cs typeface="Arial MT"/>
              </a:rPr>
              <a:t>R</a:t>
            </a:r>
            <a:r>
              <a:rPr dirty="0" baseline="-15151" sz="4950" spc="-1882">
                <a:solidFill>
                  <a:srgbClr val="878787"/>
                </a:solidFill>
                <a:latin typeface="Arial MT"/>
                <a:cs typeface="Arial MT"/>
              </a:rPr>
              <a:t>.</a:t>
            </a:r>
            <a:r>
              <a:rPr dirty="0" sz="3250" spc="-385">
                <a:solidFill>
                  <a:srgbClr val="8E8E8E"/>
                </a:solidFill>
                <a:latin typeface="Arial MT"/>
                <a:cs typeface="Arial MT"/>
              </a:rPr>
              <a:t>t</a:t>
            </a:r>
            <a:r>
              <a:rPr dirty="0" sz="3250" spc="-1070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r>
              <a:rPr dirty="0" baseline="-15151" sz="4950" spc="-1110">
                <a:solidFill>
                  <a:srgbClr val="878787"/>
                </a:solidFill>
                <a:latin typeface="Arial MT"/>
                <a:cs typeface="Arial MT"/>
              </a:rPr>
              <a:t>,</a:t>
            </a:r>
            <a:r>
              <a:rPr dirty="0" sz="3250" spc="-1225">
                <a:solidFill>
                  <a:srgbClr val="8E8E8E"/>
                </a:solidFill>
                <a:latin typeface="Arial MT"/>
                <a:cs typeface="Arial MT"/>
              </a:rPr>
              <a:t>:</a:t>
            </a:r>
            <a:r>
              <a:rPr dirty="0" baseline="-26936" sz="4950" spc="-1327">
                <a:solidFill>
                  <a:srgbClr val="898989"/>
                </a:solidFill>
                <a:latin typeface="Arial MT"/>
                <a:cs typeface="Arial MT"/>
              </a:rPr>
              <a:t>,</a:t>
            </a:r>
            <a:r>
              <a:rPr dirty="0" baseline="-15151" sz="4950" spc="-1432">
                <a:solidFill>
                  <a:srgbClr val="878787"/>
                </a:solidFill>
                <a:latin typeface="Arial MT"/>
                <a:cs typeface="Arial MT"/>
              </a:rPr>
              <a:t>.</a:t>
            </a:r>
            <a:r>
              <a:rPr dirty="0" sz="3250" spc="-1225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r>
              <a:rPr dirty="0" baseline="-26936" sz="4950" spc="-644">
                <a:solidFill>
                  <a:srgbClr val="898989"/>
                </a:solidFill>
                <a:latin typeface="Arial MT"/>
                <a:cs typeface="Arial MT"/>
              </a:rPr>
              <a:t>.</a:t>
            </a:r>
            <a:r>
              <a:rPr dirty="0" sz="3250" spc="-1225">
                <a:solidFill>
                  <a:srgbClr val="8E8E8E"/>
                </a:solidFill>
                <a:latin typeface="Arial MT"/>
                <a:cs typeface="Arial MT"/>
              </a:rPr>
              <a:t>,</a:t>
            </a:r>
            <a:r>
              <a:rPr dirty="0" baseline="-26936" sz="4950" spc="-3847">
                <a:solidFill>
                  <a:srgbClr val="898989"/>
                </a:solidFill>
                <a:latin typeface="Arial MT"/>
                <a:cs typeface="Arial MT"/>
              </a:rPr>
              <a:t>č</a:t>
            </a:r>
            <a:r>
              <a:rPr dirty="0" sz="3250" spc="-600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r>
              <a:rPr dirty="0" baseline="-15151" sz="4950" spc="-1530">
                <a:solidFill>
                  <a:srgbClr val="878787"/>
                </a:solidFill>
                <a:latin typeface="Arial MT"/>
                <a:cs typeface="Arial MT"/>
              </a:rPr>
              <a:t>.</a:t>
            </a:r>
            <a:r>
              <a:rPr dirty="0" sz="3250" spc="-385">
                <a:solidFill>
                  <a:srgbClr val="8E8E8E"/>
                </a:solidFill>
                <a:latin typeface="Arial MT"/>
                <a:cs typeface="Arial MT"/>
              </a:rPr>
              <a:t>.</a:t>
            </a:r>
            <a:endParaRPr sz="3250">
              <a:latin typeface="Arial MT"/>
              <a:cs typeface="Arial MT"/>
            </a:endParaRPr>
          </a:p>
          <a:p>
            <a:pPr algn="r" marR="61594">
              <a:lnSpc>
                <a:spcPts val="3710"/>
              </a:lnSpc>
            </a:pPr>
            <a:r>
              <a:rPr dirty="0" baseline="-10101" sz="4950" spc="652">
                <a:solidFill>
                  <a:srgbClr val="A1A1A1"/>
                </a:solidFill>
                <a:latin typeface="Arial MT"/>
                <a:cs typeface="Arial MT"/>
              </a:rPr>
              <a:t>.</a:t>
            </a:r>
            <a:r>
              <a:rPr dirty="0" sz="3250" spc="-865">
                <a:solidFill>
                  <a:srgbClr val="909090"/>
                </a:solidFill>
                <a:latin typeface="Arial MT"/>
                <a:cs typeface="Arial MT"/>
              </a:rPr>
              <a:t>.</a:t>
            </a:r>
            <a:r>
              <a:rPr dirty="0" baseline="5128" sz="4875" spc="-1102">
                <a:solidFill>
                  <a:srgbClr val="7E7E7E"/>
                </a:solidFill>
                <a:latin typeface="Arial MT"/>
                <a:cs typeface="Arial MT"/>
              </a:rPr>
              <a:t>.</a:t>
            </a:r>
            <a:r>
              <a:rPr dirty="0" sz="3250" spc="-835">
                <a:solidFill>
                  <a:srgbClr val="909090"/>
                </a:solidFill>
                <a:latin typeface="Arial MT"/>
                <a:cs typeface="Arial MT"/>
              </a:rPr>
              <a:t>.</a:t>
            </a:r>
            <a:r>
              <a:rPr dirty="0" baseline="5128" sz="4875" spc="-1147">
                <a:solidFill>
                  <a:srgbClr val="7E7E7E"/>
                </a:solidFill>
                <a:latin typeface="Arial MT"/>
                <a:cs typeface="Arial MT"/>
              </a:rPr>
              <a:t>.</a:t>
            </a:r>
            <a:r>
              <a:rPr dirty="0" sz="3250" spc="-810">
                <a:solidFill>
                  <a:srgbClr val="909090"/>
                </a:solidFill>
                <a:latin typeface="Arial MT"/>
                <a:cs typeface="Arial MT"/>
              </a:rPr>
              <a:t>,</a:t>
            </a:r>
            <a:r>
              <a:rPr dirty="0" baseline="5128" sz="4875" spc="-1192">
                <a:solidFill>
                  <a:srgbClr val="7E7E7E"/>
                </a:solidFill>
                <a:latin typeface="Arial MT"/>
                <a:cs typeface="Arial MT"/>
              </a:rPr>
              <a:t>.</a:t>
            </a:r>
            <a:r>
              <a:rPr dirty="0" sz="3250" spc="-3015">
                <a:solidFill>
                  <a:srgbClr val="909090"/>
                </a:solidFill>
                <a:latin typeface="Arial MT"/>
                <a:cs typeface="Arial MT"/>
              </a:rPr>
              <a:t>Ț</a:t>
            </a:r>
            <a:r>
              <a:rPr dirty="0" baseline="5128" sz="4875" spc="-525">
                <a:solidFill>
                  <a:srgbClr val="7E7E7E"/>
                </a:solidFill>
                <a:latin typeface="Arial MT"/>
                <a:cs typeface="Arial MT"/>
              </a:rPr>
              <a:t>.</a:t>
            </a:r>
            <a:r>
              <a:rPr dirty="0" baseline="5128" sz="4875" spc="-1147">
                <a:solidFill>
                  <a:srgbClr val="7E7E7E"/>
                </a:solidFill>
                <a:latin typeface="Arial MT"/>
                <a:cs typeface="Arial MT"/>
              </a:rPr>
              <a:t>.</a:t>
            </a:r>
            <a:r>
              <a:rPr dirty="0" baseline="17094" sz="4875" spc="-1162">
                <a:solidFill>
                  <a:srgbClr val="9A9A9A"/>
                </a:solidFill>
                <a:latin typeface="Arial MT"/>
                <a:cs typeface="Arial MT"/>
              </a:rPr>
              <a:t>.</a:t>
            </a:r>
            <a:r>
              <a:rPr dirty="0" sz="3250" spc="-350">
                <a:solidFill>
                  <a:srgbClr val="909090"/>
                </a:solidFill>
                <a:latin typeface="Arial MT"/>
                <a:cs typeface="Arial MT"/>
              </a:rPr>
              <a:t>..,</a:t>
            </a:r>
            <a:r>
              <a:rPr dirty="0" sz="3250" spc="-894">
                <a:solidFill>
                  <a:srgbClr val="909090"/>
                </a:solidFill>
                <a:latin typeface="Arial MT"/>
                <a:cs typeface="Arial MT"/>
              </a:rPr>
              <a:t>.</a:t>
            </a:r>
            <a:r>
              <a:rPr dirty="0" baseline="17094" sz="4875" spc="-1702">
                <a:solidFill>
                  <a:srgbClr val="9A9A9A"/>
                </a:solidFill>
                <a:latin typeface="Arial MT"/>
                <a:cs typeface="Arial MT"/>
              </a:rPr>
              <a:t>„</a:t>
            </a:r>
            <a:r>
              <a:rPr dirty="0" baseline="-10101" sz="4950" spc="-1687">
                <a:solidFill>
                  <a:srgbClr val="939393"/>
                </a:solidFill>
                <a:latin typeface="Arial MT"/>
                <a:cs typeface="Arial MT"/>
              </a:rPr>
              <a:t>.</a:t>
            </a:r>
            <a:r>
              <a:rPr dirty="0" baseline="5128" sz="4875" spc="-1852">
                <a:solidFill>
                  <a:srgbClr val="7E7E7E"/>
                </a:solidFill>
                <a:latin typeface="Arial MT"/>
                <a:cs typeface="Arial MT"/>
              </a:rPr>
              <a:t>.</a:t>
            </a:r>
            <a:r>
              <a:rPr dirty="0" sz="3250" spc="-1065">
                <a:solidFill>
                  <a:srgbClr val="909090"/>
                </a:solidFill>
                <a:latin typeface="Arial MT"/>
                <a:cs typeface="Arial MT"/>
              </a:rPr>
              <a:t>°</a:t>
            </a:r>
            <a:r>
              <a:rPr dirty="0" baseline="17094" sz="4875" spc="-1402">
                <a:solidFill>
                  <a:srgbClr val="9A9A9A"/>
                </a:solidFill>
                <a:latin typeface="Arial MT"/>
                <a:cs typeface="Arial MT"/>
              </a:rPr>
              <a:t>,</a:t>
            </a:r>
            <a:r>
              <a:rPr dirty="0" baseline="5128" sz="4875" spc="-1537">
                <a:solidFill>
                  <a:srgbClr val="7E7E7E"/>
                </a:solidFill>
                <a:latin typeface="Arial MT"/>
                <a:cs typeface="Arial MT"/>
              </a:rPr>
              <a:t>î</a:t>
            </a:r>
            <a:r>
              <a:rPr dirty="0" baseline="-10101" sz="4950" spc="-1732">
                <a:solidFill>
                  <a:srgbClr val="939393"/>
                </a:solidFill>
                <a:latin typeface="Arial MT"/>
                <a:cs typeface="Arial MT"/>
              </a:rPr>
              <a:t>.</a:t>
            </a:r>
            <a:r>
              <a:rPr dirty="0" sz="3250" spc="-705">
                <a:solidFill>
                  <a:srgbClr val="909090"/>
                </a:solidFill>
                <a:latin typeface="Arial MT"/>
                <a:cs typeface="Arial MT"/>
              </a:rPr>
              <a:t>.</a:t>
            </a:r>
            <a:r>
              <a:rPr dirty="0" baseline="5128" sz="4875" spc="-1342">
                <a:solidFill>
                  <a:srgbClr val="7E7E7E"/>
                </a:solidFill>
                <a:latin typeface="Arial MT"/>
                <a:cs typeface="Arial MT"/>
              </a:rPr>
              <a:t>.</a:t>
            </a:r>
            <a:r>
              <a:rPr dirty="0" sz="3250" spc="-675">
                <a:solidFill>
                  <a:srgbClr val="909090"/>
                </a:solidFill>
                <a:latin typeface="Arial MT"/>
                <a:cs typeface="Arial MT"/>
              </a:rPr>
              <a:t>.</a:t>
            </a:r>
            <a:r>
              <a:rPr dirty="0" baseline="5128" sz="4875" spc="-1387">
                <a:solidFill>
                  <a:srgbClr val="7E7E7E"/>
                </a:solidFill>
                <a:latin typeface="Arial MT"/>
                <a:cs typeface="Arial MT"/>
              </a:rPr>
              <a:t>.</a:t>
            </a:r>
            <a:r>
              <a:rPr dirty="0" sz="3250" spc="-645">
                <a:solidFill>
                  <a:srgbClr val="909090"/>
                </a:solidFill>
                <a:latin typeface="Arial MT"/>
                <a:cs typeface="Arial MT"/>
              </a:rPr>
              <a:t>.</a:t>
            </a:r>
            <a:r>
              <a:rPr dirty="0" baseline="5128" sz="4875" spc="-2070">
                <a:solidFill>
                  <a:srgbClr val="7E7E7E"/>
                </a:solidFill>
                <a:latin typeface="Arial MT"/>
                <a:cs typeface="Arial MT"/>
              </a:rPr>
              <a:t>*</a:t>
            </a:r>
            <a:r>
              <a:rPr dirty="0" baseline="17094" sz="4875" spc="-1792">
                <a:solidFill>
                  <a:srgbClr val="9A9A9A"/>
                </a:solidFill>
                <a:latin typeface="Arial MT"/>
                <a:cs typeface="Arial MT"/>
              </a:rPr>
              <a:t>,</a:t>
            </a:r>
            <a:r>
              <a:rPr dirty="0" sz="3250" spc="-350">
                <a:solidFill>
                  <a:srgbClr val="909090"/>
                </a:solidFill>
                <a:latin typeface="Arial MT"/>
                <a:cs typeface="Arial MT"/>
              </a:rPr>
              <a:t>.</a:t>
            </a:r>
            <a:r>
              <a:rPr dirty="0" sz="3250" spc="-484">
                <a:solidFill>
                  <a:srgbClr val="909090"/>
                </a:solidFill>
                <a:latin typeface="Arial MT"/>
                <a:cs typeface="Arial MT"/>
              </a:rPr>
              <a:t>.</a:t>
            </a:r>
            <a:r>
              <a:rPr dirty="0" baseline="17094" sz="4875" spc="-1627">
                <a:solidFill>
                  <a:srgbClr val="9A9A9A"/>
                </a:solidFill>
                <a:latin typeface="Arial MT"/>
                <a:cs typeface="Arial MT"/>
              </a:rPr>
              <a:t>,</a:t>
            </a:r>
            <a:r>
              <a:rPr dirty="0" sz="3250" spc="-1115">
                <a:solidFill>
                  <a:srgbClr val="909090"/>
                </a:solidFill>
                <a:latin typeface="Arial MT"/>
                <a:cs typeface="Arial MT"/>
              </a:rPr>
              <a:t>:</a:t>
            </a:r>
            <a:r>
              <a:rPr dirty="0" baseline="5128" sz="4875" spc="-1019">
                <a:solidFill>
                  <a:srgbClr val="7E7E7E"/>
                </a:solidFill>
                <a:latin typeface="Arial MT"/>
                <a:cs typeface="Arial MT"/>
              </a:rPr>
              <a:t>,</a:t>
            </a:r>
            <a:r>
              <a:rPr dirty="0" baseline="17094" sz="4875" spc="-1860">
                <a:solidFill>
                  <a:srgbClr val="9A9A9A"/>
                </a:solidFill>
                <a:latin typeface="Arial MT"/>
                <a:cs typeface="Arial MT"/>
              </a:rPr>
              <a:t>›</a:t>
            </a:r>
            <a:r>
              <a:rPr dirty="0" sz="3250" spc="-1085">
                <a:solidFill>
                  <a:srgbClr val="909090"/>
                </a:solidFill>
                <a:latin typeface="Arial MT"/>
                <a:cs typeface="Arial MT"/>
              </a:rPr>
              <a:t>.</a:t>
            </a:r>
            <a:r>
              <a:rPr dirty="0" baseline="5128" sz="4875" spc="-1455">
                <a:solidFill>
                  <a:srgbClr val="7E7E7E"/>
                </a:solidFill>
                <a:latin typeface="Arial MT"/>
                <a:cs typeface="Arial MT"/>
              </a:rPr>
              <a:t>*</a:t>
            </a:r>
            <a:r>
              <a:rPr dirty="0" baseline="17094" sz="4875" spc="-1747">
                <a:solidFill>
                  <a:srgbClr val="9A9A9A"/>
                </a:solidFill>
                <a:latin typeface="Arial MT"/>
                <a:cs typeface="Arial MT"/>
              </a:rPr>
              <a:t>.</a:t>
            </a:r>
            <a:r>
              <a:rPr dirty="0" sz="3250" spc="-1110">
                <a:solidFill>
                  <a:srgbClr val="909090"/>
                </a:solidFill>
                <a:latin typeface="Arial MT"/>
                <a:cs typeface="Arial MT"/>
              </a:rPr>
              <a:t>°</a:t>
            </a:r>
            <a:r>
              <a:rPr dirty="0" baseline="5128" sz="4875" spc="-525">
                <a:solidFill>
                  <a:srgbClr val="7E7E7E"/>
                </a:solidFill>
                <a:latin typeface="Arial MT"/>
                <a:cs typeface="Arial MT"/>
              </a:rPr>
              <a:t>.</a:t>
            </a:r>
            <a:endParaRPr baseline="5128" sz="4875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8843110" y="4345719"/>
            <a:ext cx="652780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50" spc="-160">
                <a:solidFill>
                  <a:srgbClr val="9A9A9A"/>
                </a:solidFill>
                <a:latin typeface="Arial MT"/>
                <a:cs typeface="Arial MT"/>
              </a:rPr>
              <a:t>.</a:t>
            </a:r>
            <a:r>
              <a:rPr dirty="0" sz="3250" spc="-805">
                <a:solidFill>
                  <a:srgbClr val="9A9A9A"/>
                </a:solidFill>
                <a:latin typeface="Arial MT"/>
                <a:cs typeface="Arial MT"/>
              </a:rPr>
              <a:t>.</a:t>
            </a:r>
            <a:r>
              <a:rPr dirty="0" baseline="29461" sz="4950" spc="-232">
                <a:solidFill>
                  <a:srgbClr val="A7A7A7"/>
                </a:solidFill>
                <a:latin typeface="Arial MT"/>
                <a:cs typeface="Arial MT"/>
              </a:rPr>
              <a:t>.</a:t>
            </a:r>
            <a:r>
              <a:rPr dirty="0" baseline="29461" sz="4950" spc="-225">
                <a:solidFill>
                  <a:srgbClr val="A7A7A7"/>
                </a:solidFill>
                <a:latin typeface="Arial MT"/>
                <a:cs typeface="Arial MT"/>
              </a:rPr>
              <a:t> </a:t>
            </a:r>
            <a:r>
              <a:rPr dirty="0" baseline="10101" sz="4950" spc="-989">
                <a:solidFill>
                  <a:srgbClr val="909090"/>
                </a:solidFill>
                <a:latin typeface="Arial MT"/>
                <a:cs typeface="Arial MT"/>
              </a:rPr>
              <a:t>.</a:t>
            </a:r>
            <a:r>
              <a:rPr dirty="0" baseline="29461" sz="4950" spc="-757">
                <a:solidFill>
                  <a:srgbClr val="959595"/>
                </a:solidFill>
                <a:latin typeface="Arial MT"/>
                <a:cs typeface="Arial MT"/>
              </a:rPr>
              <a:t>.</a:t>
            </a:r>
            <a:r>
              <a:rPr dirty="0" baseline="10101" sz="4950" spc="-1185">
                <a:solidFill>
                  <a:srgbClr val="909090"/>
                </a:solidFill>
                <a:latin typeface="Arial MT"/>
                <a:cs typeface="Arial MT"/>
              </a:rPr>
              <a:t>.</a:t>
            </a:r>
            <a:r>
              <a:rPr dirty="0" sz="3250" spc="-245">
                <a:solidFill>
                  <a:srgbClr val="A0A0A0"/>
                </a:solidFill>
                <a:latin typeface="Arial MT"/>
                <a:cs typeface="Arial MT"/>
              </a:rPr>
              <a:t>..</a:t>
            </a:r>
            <a:endParaRPr sz="32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9152528" y="4464329"/>
            <a:ext cx="337820" cy="537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50" spc="-340">
                <a:solidFill>
                  <a:srgbClr val="939393"/>
                </a:solidFill>
                <a:latin typeface="Arial MT"/>
                <a:cs typeface="Arial MT"/>
              </a:rPr>
              <a:t>..,.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9318568" y="4707955"/>
            <a:ext cx="238760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80">
                <a:solidFill>
                  <a:srgbClr val="727272"/>
                </a:solidFill>
                <a:latin typeface="Arial MT"/>
                <a:cs typeface="Arial MT"/>
              </a:rPr>
              <a:t>ø‘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9149868" y="4971399"/>
            <a:ext cx="398145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880">
                <a:solidFill>
                  <a:srgbClr val="77675E"/>
                </a:solidFill>
                <a:latin typeface="Arial MT"/>
                <a:cs typeface="Arial MT"/>
              </a:rPr>
              <a:t>ś*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7333884" y="6343505"/>
            <a:ext cx="177165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25">
                <a:solidFill>
                  <a:srgbClr val="BAA082"/>
                </a:solidFill>
                <a:latin typeface="Arial MT"/>
                <a:cs typeface="Arial MT"/>
              </a:rPr>
              <a:t>-</a:t>
            </a:r>
            <a:r>
              <a:rPr dirty="0" sz="3300" spc="-600">
                <a:solidFill>
                  <a:srgbClr val="BAA082"/>
                </a:solidFill>
                <a:latin typeface="Arial MT"/>
                <a:cs typeface="Arial MT"/>
              </a:rPr>
              <a:t>•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8462159" y="6167876"/>
            <a:ext cx="608330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46405" algn="l"/>
              </a:tabLst>
            </a:pPr>
            <a:r>
              <a:rPr dirty="0" baseline="-23569" sz="4950" spc="-765">
                <a:solidFill>
                  <a:srgbClr val="C89E75"/>
                </a:solidFill>
                <a:latin typeface="Arial MT"/>
                <a:cs typeface="Arial MT"/>
              </a:rPr>
              <a:t>»</a:t>
            </a:r>
            <a:r>
              <a:rPr dirty="0" baseline="-23569" sz="4950">
                <a:solidFill>
                  <a:srgbClr val="C89E75"/>
                </a:solidFill>
                <a:latin typeface="Arial MT"/>
                <a:cs typeface="Arial MT"/>
              </a:rPr>
              <a:t>	</a:t>
            </a:r>
            <a:r>
              <a:rPr dirty="0" sz="3300" spc="-935">
                <a:solidFill>
                  <a:srgbClr val="8E8E8E"/>
                </a:solidFill>
                <a:latin typeface="Arial MT"/>
                <a:cs typeface="Arial MT"/>
              </a:rPr>
              <a:t>1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6477690" y="6458762"/>
            <a:ext cx="132080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325">
                <a:solidFill>
                  <a:srgbClr val="B89572"/>
                </a:solidFill>
                <a:latin typeface="Arial MT"/>
                <a:cs typeface="Arial MT"/>
              </a:rPr>
              <a:t>-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3779557" y="7535292"/>
            <a:ext cx="5142865" cy="223583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493395">
              <a:lnSpc>
                <a:spcPct val="100000"/>
              </a:lnSpc>
              <a:spcBef>
                <a:spcPts val="440"/>
              </a:spcBef>
            </a:pPr>
            <a:r>
              <a:rPr dirty="0" sz="3600" spc="-25">
                <a:solidFill>
                  <a:srgbClr val="181818"/>
                </a:solidFill>
                <a:latin typeface="Arial MT"/>
                <a:cs typeface="Arial MT"/>
              </a:rPr>
              <a:t>VING</a:t>
            </a:r>
            <a:r>
              <a:rPr dirty="0" sz="3600" spc="-22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3600" spc="-220">
                <a:solidFill>
                  <a:srgbClr val="161616"/>
                </a:solidFill>
                <a:latin typeface="Arial MT"/>
                <a:cs typeface="Arial MT"/>
              </a:rPr>
              <a:t>BACK:</a:t>
            </a:r>
            <a:r>
              <a:rPr dirty="0" sz="3600" spc="-34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161616"/>
                </a:solidFill>
                <a:latin typeface="Arial MT"/>
                <a:cs typeface="Arial MT"/>
              </a:rPr>
              <a:t>10</a:t>
            </a:r>
            <a:r>
              <a:rPr dirty="0" baseline="59259" sz="2250" spc="-15">
                <a:solidFill>
                  <a:srgbClr val="161616"/>
                </a:solidFill>
                <a:latin typeface="Arial MT"/>
                <a:cs typeface="Arial MT"/>
              </a:rPr>
              <a:t>0</a:t>
            </a:r>
            <a:r>
              <a:rPr dirty="0" sz="3600" spc="-10">
                <a:solidFill>
                  <a:srgbClr val="161616"/>
                </a:solidFill>
                <a:latin typeface="Arial MT"/>
                <a:cs typeface="Arial MT"/>
              </a:rPr>
              <a:t>/»</a:t>
            </a:r>
            <a:r>
              <a:rPr dirty="0" sz="3600" spc="-1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endParaRPr sz="3600">
              <a:latin typeface="Arial MT"/>
              <a:cs typeface="Arial MT"/>
            </a:endParaRPr>
          </a:p>
          <a:p>
            <a:pPr marL="38100" marR="30480" indent="-635">
              <a:lnSpc>
                <a:spcPct val="107700"/>
              </a:lnSpc>
              <a:spcBef>
                <a:spcPts val="10"/>
              </a:spcBef>
            </a:pPr>
            <a:r>
              <a:rPr dirty="0" sz="3250">
                <a:solidFill>
                  <a:srgbClr val="181818"/>
                </a:solidFill>
                <a:latin typeface="Calibri"/>
                <a:cs typeface="Calibri"/>
              </a:rPr>
              <a:t>annual</a:t>
            </a:r>
            <a:r>
              <a:rPr dirty="0" sz="3250" spc="14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250">
                <a:solidFill>
                  <a:srgbClr val="1C1C1C"/>
                </a:solidFill>
                <a:latin typeface="Calibri"/>
                <a:cs typeface="Calibri"/>
              </a:rPr>
              <a:t>profits</a:t>
            </a:r>
            <a:r>
              <a:rPr dirty="0" sz="3250" spc="8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3250" spc="-50">
                <a:solidFill>
                  <a:srgbClr val="161616"/>
                </a:solidFill>
                <a:latin typeface="Calibri"/>
                <a:cs typeface="Calibri"/>
              </a:rPr>
              <a:t>will</a:t>
            </a:r>
            <a:r>
              <a:rPr dirty="0" sz="3250" spc="5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3250">
                <a:solidFill>
                  <a:srgbClr val="181818"/>
                </a:solidFill>
                <a:latin typeface="Calibri"/>
                <a:cs typeface="Calibri"/>
              </a:rPr>
              <a:t>be</a:t>
            </a:r>
            <a:r>
              <a:rPr dirty="0" sz="3250" spc="-4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250" spc="-10">
                <a:solidFill>
                  <a:srgbClr val="181818"/>
                </a:solidFill>
                <a:latin typeface="Calibri"/>
                <a:cs typeface="Calibri"/>
              </a:rPr>
              <a:t>donated </a:t>
            </a:r>
            <a:r>
              <a:rPr dirty="0" sz="330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dirty="0" sz="3300" spc="22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3300">
                <a:solidFill>
                  <a:srgbClr val="1A1A1A"/>
                </a:solidFill>
                <a:latin typeface="Calibri"/>
                <a:cs typeface="Calibri"/>
              </a:rPr>
              <a:t>Christian,</a:t>
            </a:r>
            <a:r>
              <a:rPr dirty="0" sz="3300" spc="49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3300" spc="55">
                <a:solidFill>
                  <a:srgbClr val="0F0F0F"/>
                </a:solidFill>
                <a:latin typeface="Calibri"/>
                <a:cs typeface="Calibri"/>
              </a:rPr>
              <a:t>non-</a:t>
            </a:r>
            <a:r>
              <a:rPr dirty="0" sz="3300" spc="-10">
                <a:solidFill>
                  <a:srgbClr val="0F0F0F"/>
                </a:solidFill>
                <a:latin typeface="Calibri"/>
                <a:cs typeface="Calibri"/>
              </a:rPr>
              <a:t>profit </a:t>
            </a:r>
            <a:r>
              <a:rPr dirty="0" sz="3300">
                <a:solidFill>
                  <a:srgbClr val="161616"/>
                </a:solidFill>
                <a:latin typeface="Calibri"/>
                <a:cs typeface="Calibri"/>
              </a:rPr>
              <a:t>organizations</a:t>
            </a:r>
            <a:r>
              <a:rPr dirty="0" sz="3300" spc="204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3300">
                <a:solidFill>
                  <a:srgbClr val="1A1A1A"/>
                </a:solidFill>
                <a:latin typeface="Calibri"/>
                <a:cs typeface="Calibri"/>
              </a:rPr>
              <a:t>or</a:t>
            </a:r>
            <a:r>
              <a:rPr dirty="0" sz="3300" spc="-12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3300" spc="-10">
                <a:solidFill>
                  <a:srgbClr val="131313"/>
                </a:solidFill>
                <a:latin typeface="Calibri"/>
                <a:cs typeface="Calibri"/>
              </a:rPr>
              <a:t>ministries.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798" y="8177752"/>
            <a:ext cx="19297300" cy="439622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4342" y="5482936"/>
            <a:ext cx="279909" cy="32930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2077" y="5488424"/>
            <a:ext cx="389678" cy="32381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2744" y="5614658"/>
            <a:ext cx="296374" cy="20307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38780" y="5559774"/>
            <a:ext cx="27442" cy="548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0655" y="5493913"/>
            <a:ext cx="186606" cy="7134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81129" y="5477447"/>
            <a:ext cx="395166" cy="34577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11618994" y="5477447"/>
            <a:ext cx="708025" cy="346075"/>
            <a:chOff x="11618994" y="5477447"/>
            <a:chExt cx="708025" cy="346075"/>
          </a:xfrm>
        </p:grpSpPr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18994" y="5482936"/>
              <a:ext cx="268932" cy="34028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1834" y="5477447"/>
              <a:ext cx="395166" cy="345770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464212" y="5609170"/>
            <a:ext cx="411631" cy="34577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704596" y="5493913"/>
            <a:ext cx="142699" cy="32930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196341" y="5675031"/>
            <a:ext cx="137210" cy="3841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23365" y="4917628"/>
            <a:ext cx="329305" cy="41712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13043" y="4956047"/>
            <a:ext cx="192094" cy="312840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47837" y="4939582"/>
            <a:ext cx="598238" cy="34577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42653" y="4934093"/>
            <a:ext cx="307351" cy="340282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602529" y="4939582"/>
            <a:ext cx="208560" cy="334793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324787" y="4939582"/>
            <a:ext cx="268932" cy="34577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662857" y="4950559"/>
            <a:ext cx="356747" cy="71349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315980" y="5071304"/>
            <a:ext cx="406143" cy="345770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81219" y="1706900"/>
            <a:ext cx="1366617" cy="878147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958260" y="1877041"/>
            <a:ext cx="378701" cy="537865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402823" y="2003275"/>
            <a:ext cx="82326" cy="411631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589429" y="1997786"/>
            <a:ext cx="395166" cy="417120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050457" y="1997786"/>
            <a:ext cx="351259" cy="422608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511485" y="1997786"/>
            <a:ext cx="384189" cy="417120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967024" y="1997786"/>
            <a:ext cx="384189" cy="422608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411586" y="1997786"/>
            <a:ext cx="87814" cy="41712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576239" y="1997786"/>
            <a:ext cx="351259" cy="422608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37267" y="1844110"/>
            <a:ext cx="82326" cy="570796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014116" y="510423"/>
            <a:ext cx="598238" cy="587261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15795685" y="5074048"/>
            <a:ext cx="377190" cy="0"/>
          </a:xfrm>
          <a:custGeom>
            <a:avLst/>
            <a:gdLst/>
            <a:ahLst/>
            <a:cxnLst/>
            <a:rect l="l" t="t" r="r" b="b"/>
            <a:pathLst>
              <a:path w="377190" h="0">
                <a:moveTo>
                  <a:pt x="0" y="0"/>
                </a:moveTo>
                <a:lnTo>
                  <a:pt x="376871" y="0"/>
                </a:lnTo>
              </a:path>
            </a:pathLst>
          </a:custGeom>
          <a:ln w="548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3185242" y="4826565"/>
            <a:ext cx="1823720" cy="537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50" spc="-55">
                <a:solidFill>
                  <a:srgbClr val="181818"/>
                </a:solidFill>
                <a:latin typeface="Times New Roman"/>
                <a:cs typeface="Times New Roman"/>
              </a:rPr>
              <a:t>Regulation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048166" y="5358486"/>
            <a:ext cx="1165225" cy="551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50" spc="-165">
                <a:solidFill>
                  <a:srgbClr val="161616"/>
                </a:solidFill>
                <a:latin typeface="Times New Roman"/>
                <a:cs typeface="Times New Roman"/>
              </a:rPr>
              <a:t>rowdfu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701098" y="5358486"/>
            <a:ext cx="1108710" cy="551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50" spc="-145">
                <a:solidFill>
                  <a:srgbClr val="161616"/>
                </a:solidFill>
                <a:latin typeface="Times New Roman"/>
                <a:cs typeface="Times New Roman"/>
              </a:rPr>
              <a:t>ing</a:t>
            </a:r>
            <a:r>
              <a:rPr dirty="0" sz="3450" spc="-70">
                <a:solidFill>
                  <a:srgbClr val="161616"/>
                </a:solidFill>
                <a:latin typeface="Times New Roman"/>
                <a:cs typeface="Times New Roman"/>
              </a:rPr>
              <a:t> </a:t>
            </a:r>
            <a:r>
              <a:rPr dirty="0" sz="3450" spc="-25">
                <a:solidFill>
                  <a:srgbClr val="1F1F1F"/>
                </a:solidFill>
                <a:latin typeface="Times New Roman"/>
                <a:cs typeface="Times New Roman"/>
              </a:rPr>
              <a:t>Ca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5208291" y="5358486"/>
            <a:ext cx="873125" cy="551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50" spc="-190">
                <a:solidFill>
                  <a:srgbClr val="1A1A1A"/>
                </a:solidFill>
                <a:latin typeface="Times New Roman"/>
                <a:cs typeface="Times New Roman"/>
              </a:rPr>
              <a:t>paign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10">
                <a:latin typeface="Calibri"/>
                <a:cs typeface="Calibri"/>
              </a:rPr>
              <a:t>Revival</a:t>
            </a:r>
            <a:r>
              <a:rPr dirty="0" sz="3900" spc="-150">
                <a:latin typeface="Calibri"/>
                <a:cs typeface="Calibri"/>
              </a:rPr>
              <a:t> </a:t>
            </a:r>
            <a:r>
              <a:rPr dirty="0" sz="3900" spc="-60">
                <a:latin typeface="Calibri"/>
                <a:cs typeface="Calibri"/>
              </a:rPr>
              <a:t>AI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982128" y="4803621"/>
            <a:ext cx="3515360" cy="1637664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 indent="17145">
              <a:lnSpc>
                <a:spcPct val="110800"/>
              </a:lnSpc>
              <a:spcBef>
                <a:spcPts val="80"/>
              </a:spcBef>
              <a:tabLst>
                <a:tab pos="1864995" algn="l"/>
                <a:tab pos="2215515" algn="l"/>
              </a:tabLst>
            </a:pPr>
            <a:r>
              <a:rPr dirty="0" sz="3150">
                <a:solidFill>
                  <a:srgbClr val="131313"/>
                </a:solidFill>
                <a:latin typeface="Calibri"/>
                <a:cs typeface="Calibri"/>
              </a:rPr>
              <a:t>Devival</a:t>
            </a:r>
            <a:r>
              <a:rPr dirty="0" sz="3150" spc="19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3150" spc="-25">
                <a:solidFill>
                  <a:srgbClr val="1D1D1D"/>
                </a:solidFill>
                <a:latin typeface="Calibri"/>
                <a:cs typeface="Calibri"/>
              </a:rPr>
              <a:t>Al</a:t>
            </a:r>
            <a:r>
              <a:rPr dirty="0" sz="3150">
                <a:solidFill>
                  <a:srgbClr val="1D1D1D"/>
                </a:solidFill>
                <a:latin typeface="Calibri"/>
                <a:cs typeface="Calibri"/>
              </a:rPr>
              <a:t>	</a:t>
            </a:r>
            <a:r>
              <a:rPr dirty="0" sz="3150" spc="-50">
                <a:solidFill>
                  <a:srgbClr val="212121"/>
                </a:solidFill>
                <a:latin typeface="Calibri"/>
                <a:cs typeface="Calibri"/>
              </a:rPr>
              <a:t>i</a:t>
            </a:r>
            <a:r>
              <a:rPr dirty="0" sz="3150">
                <a:solidFill>
                  <a:srgbClr val="212121"/>
                </a:solidFill>
                <a:latin typeface="Calibri"/>
                <a:cs typeface="Calibri"/>
              </a:rPr>
              <a:t>	</a:t>
            </a:r>
            <a:r>
              <a:rPr dirty="0" sz="3150" spc="40">
                <a:solidFill>
                  <a:srgbClr val="161616"/>
                </a:solidFill>
                <a:latin typeface="Calibri"/>
                <a:cs typeface="Calibri"/>
              </a:rPr>
              <a:t>seeking </a:t>
            </a:r>
            <a:r>
              <a:rPr dirty="0" sz="3250">
                <a:solidFill>
                  <a:srgbClr val="181818"/>
                </a:solidFill>
                <a:latin typeface="Calibri"/>
                <a:cs typeface="Calibri"/>
              </a:rPr>
              <a:t>custom</a:t>
            </a:r>
            <a:r>
              <a:rPr dirty="0" sz="3250" spc="52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250" spc="-10">
                <a:solidFill>
                  <a:srgbClr val="161616"/>
                </a:solidFill>
                <a:latin typeface="Calibri"/>
                <a:cs typeface="Calibri"/>
              </a:rPr>
              <a:t>printing </a:t>
            </a:r>
            <a:r>
              <a:rPr dirty="0" sz="3150" spc="95">
                <a:solidFill>
                  <a:srgbClr val="1C1C1C"/>
                </a:solidFill>
                <a:latin typeface="Calibri"/>
                <a:cs typeface="Calibri"/>
              </a:rPr>
              <a:t>fexas.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1828583" y="4849434"/>
            <a:ext cx="2474595" cy="5105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50" spc="80">
                <a:solidFill>
                  <a:srgbClr val="1C1C1C"/>
                </a:solidFill>
                <a:latin typeface="Calibri"/>
                <a:cs typeface="Calibri"/>
              </a:rPr>
              <a:t>nancing</a:t>
            </a:r>
            <a:r>
              <a:rPr dirty="0" sz="3150" spc="28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3150" spc="50">
                <a:solidFill>
                  <a:srgbClr val="1D1D1D"/>
                </a:solidFill>
                <a:latin typeface="Calibri"/>
                <a:cs typeface="Calibri"/>
              </a:rPr>
              <a:t>to</a:t>
            </a:r>
            <a:r>
              <a:rPr dirty="0" sz="3150" spc="12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3150" spc="-25">
                <a:solidFill>
                  <a:srgbClr val="1A1A1A"/>
                </a:solidFill>
                <a:latin typeface="Calibri"/>
                <a:cs typeface="Calibri"/>
              </a:rPr>
              <a:t>bui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4700477" y="4849434"/>
            <a:ext cx="2579370" cy="5105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93140" algn="l"/>
              </a:tabLst>
            </a:pPr>
            <a:r>
              <a:rPr dirty="0" sz="3150" spc="55">
                <a:solidFill>
                  <a:srgbClr val="1C1C1C"/>
                </a:solidFill>
                <a:latin typeface="Calibri"/>
                <a:cs typeface="Calibri"/>
              </a:rPr>
              <a:t>out</a:t>
            </a:r>
            <a:r>
              <a:rPr dirty="0" sz="3150">
                <a:solidFill>
                  <a:srgbClr val="1C1C1C"/>
                </a:solidFill>
                <a:latin typeface="Calibri"/>
                <a:cs typeface="Calibri"/>
              </a:rPr>
              <a:t>	</a:t>
            </a:r>
            <a:r>
              <a:rPr dirty="0" sz="3150" spc="-10">
                <a:solidFill>
                  <a:srgbClr val="1A1A1A"/>
                </a:solidFill>
                <a:latin typeface="Calibri"/>
                <a:cs typeface="Calibri"/>
              </a:rPr>
              <a:t>proprieta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2336720" y="5381354"/>
            <a:ext cx="2527935" cy="524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35635" algn="l"/>
              </a:tabLst>
            </a:pPr>
            <a:r>
              <a:rPr dirty="0" sz="3250" spc="-320">
                <a:solidFill>
                  <a:srgbClr val="242424"/>
                </a:solidFill>
                <a:latin typeface="Calibri"/>
                <a:cs typeface="Calibri"/>
              </a:rPr>
              <a:t>i</a:t>
            </a:r>
            <a:r>
              <a:rPr dirty="0" sz="3250">
                <a:solidFill>
                  <a:srgbClr val="242424"/>
                </a:solidFill>
                <a:latin typeface="Calibri"/>
                <a:cs typeface="Calibri"/>
              </a:rPr>
              <a:t>	</a:t>
            </a:r>
            <a:r>
              <a:rPr dirty="0" sz="3250">
                <a:solidFill>
                  <a:srgbClr val="161616"/>
                </a:solidFill>
                <a:latin typeface="Calibri"/>
                <a:cs typeface="Calibri"/>
              </a:rPr>
              <a:t>facility</a:t>
            </a:r>
            <a:r>
              <a:rPr dirty="0" sz="3250" spc="34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3250" spc="-25">
                <a:latin typeface="Calibri"/>
                <a:cs typeface="Calibri"/>
              </a:rPr>
              <a:t>nea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5094973" y="5381354"/>
            <a:ext cx="3342004" cy="524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274445" algn="l"/>
              </a:tabLst>
            </a:pPr>
            <a:r>
              <a:rPr dirty="0" sz="3250" spc="100">
                <a:solidFill>
                  <a:srgbClr val="1D1D1D"/>
                </a:solidFill>
                <a:latin typeface="Calibri"/>
                <a:cs typeface="Calibri"/>
              </a:rPr>
              <a:t>Dal</a:t>
            </a:r>
            <a:r>
              <a:rPr dirty="0" sz="3250">
                <a:solidFill>
                  <a:srgbClr val="1D1D1D"/>
                </a:solidFill>
                <a:latin typeface="Calibri"/>
                <a:cs typeface="Calibri"/>
              </a:rPr>
              <a:t>	</a:t>
            </a:r>
            <a:r>
              <a:rPr dirty="0" sz="3250">
                <a:solidFill>
                  <a:srgbClr val="181818"/>
                </a:solidFill>
                <a:latin typeface="Calibri"/>
                <a:cs typeface="Calibri"/>
              </a:rPr>
              <a:t>Dort</a:t>
            </a:r>
            <a:r>
              <a:rPr dirty="0" sz="3250" spc="11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3250" spc="-229">
                <a:solidFill>
                  <a:srgbClr val="181818"/>
                </a:solidFill>
                <a:latin typeface="Calibri"/>
                <a:cs typeface="Calibri"/>
              </a:rPr>
              <a:t>\/\/orth,</a:t>
            </a:r>
            <a:endParaRPr sz="3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985" y="3946177"/>
            <a:ext cx="3122913" cy="313937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2382" y="3946177"/>
            <a:ext cx="3128402" cy="313937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15267" y="3946177"/>
            <a:ext cx="3122913" cy="313937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48153" y="3946177"/>
            <a:ext cx="3095471" cy="308449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9457" y="1086708"/>
            <a:ext cx="6256804" cy="88363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22868" y="1229407"/>
            <a:ext cx="3968130" cy="71349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014116" y="510423"/>
            <a:ext cx="2041693" cy="58726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13501" y="7271506"/>
            <a:ext cx="2804795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100" spc="50">
                <a:solidFill>
                  <a:srgbClr val="1A1A1A"/>
                </a:solidFill>
                <a:latin typeface="Arial MT"/>
                <a:cs typeface="Arial MT"/>
              </a:rPr>
              <a:t>Patentezl</a:t>
            </a:r>
            <a:r>
              <a:rPr dirty="0" sz="2100" spc="20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100" spc="-35">
                <a:solidFill>
                  <a:srgbClr val="161616"/>
                </a:solidFill>
                <a:latin typeface="Arial MT"/>
                <a:cs typeface="Arial MT"/>
              </a:rPr>
              <a:t>*/*echnologg’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42274" y="7849468"/>
            <a:ext cx="2950845" cy="123253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700" marR="5080" indent="3175">
              <a:lnSpc>
                <a:spcPct val="123700"/>
              </a:lnSpc>
              <a:spcBef>
                <a:spcPts val="80"/>
              </a:spcBef>
            </a:pPr>
            <a:r>
              <a:rPr dirty="0" sz="2150">
                <a:solidFill>
                  <a:srgbClr val="1C1C1C"/>
                </a:solidFill>
                <a:latin typeface="Arial MT"/>
                <a:cs typeface="Arial MT"/>
              </a:rPr>
              <a:t>Revival</a:t>
            </a:r>
            <a:r>
              <a:rPr dirty="0" sz="2150" spc="8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150" spc="50">
                <a:solidFill>
                  <a:srgbClr val="1F1F1F"/>
                </a:solidFill>
                <a:latin typeface="Arial MT"/>
                <a:cs typeface="Arial MT"/>
              </a:rPr>
              <a:t>Al's</a:t>
            </a:r>
            <a:r>
              <a:rPr dirty="0" sz="2150" spc="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131313"/>
                </a:solidFill>
                <a:latin typeface="Arial MT"/>
                <a:cs typeface="Arial MT"/>
              </a:rPr>
              <a:t>soft:ware</a:t>
            </a:r>
            <a:r>
              <a:rPr dirty="0" sz="2150" spc="8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150" spc="-25">
                <a:solidFill>
                  <a:srgbClr val="2A2A2A"/>
                </a:solidFill>
                <a:latin typeface="Arial MT"/>
                <a:cs typeface="Arial MT"/>
              </a:rPr>
              <a:t>is </a:t>
            </a:r>
            <a:r>
              <a:rPr dirty="0" sz="2150" spc="75">
                <a:solidFill>
                  <a:srgbClr val="181818"/>
                </a:solidFill>
                <a:latin typeface="Arial MT"/>
                <a:cs typeface="Arial MT"/>
              </a:rPr>
              <a:t>patented</a:t>
            </a:r>
            <a:r>
              <a:rPr dirty="0" sz="2150" spc="22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150" spc="55">
                <a:solidFill>
                  <a:srgbClr val="161616"/>
                </a:solidFill>
                <a:latin typeface="Arial MT"/>
                <a:cs typeface="Arial MT"/>
              </a:rPr>
              <a:t>in</a:t>
            </a:r>
            <a:r>
              <a:rPr dirty="0" sz="2150" spc="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150" spc="65">
                <a:solidFill>
                  <a:srgbClr val="262626"/>
                </a:solidFill>
                <a:latin typeface="Arial MT"/>
                <a:cs typeface="Arial MT"/>
              </a:rPr>
              <a:t>tbe</a:t>
            </a:r>
            <a:r>
              <a:rPr dirty="0" sz="2150" spc="35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2150" spc="215">
                <a:solidFill>
                  <a:srgbClr val="1C1C1C"/>
                </a:solidFill>
                <a:latin typeface="Arial MT"/>
                <a:cs typeface="Arial MT"/>
              </a:rPr>
              <a:t>U./. </a:t>
            </a:r>
            <a:r>
              <a:rPr dirty="0" sz="2100">
                <a:solidFill>
                  <a:srgbClr val="1C1C1C"/>
                </a:solidFill>
                <a:latin typeface="Arial MT"/>
                <a:cs typeface="Arial MT"/>
              </a:rPr>
              <a:t>anrl</a:t>
            </a:r>
            <a:r>
              <a:rPr dirty="0" sz="2100" spc="17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100" spc="110">
                <a:solidFill>
                  <a:srgbClr val="161616"/>
                </a:solidFill>
                <a:latin typeface="Arial MT"/>
                <a:cs typeface="Arial MT"/>
              </a:rPr>
              <a:t>patent</a:t>
            </a:r>
            <a:r>
              <a:rPr dirty="0" sz="2100" spc="-14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100" spc="80">
                <a:solidFill>
                  <a:srgbClr val="606060"/>
                </a:solidFill>
                <a:latin typeface="Arial MT"/>
                <a:cs typeface="Arial MT"/>
              </a:rPr>
              <a:t>-</a:t>
            </a:r>
            <a:r>
              <a:rPr dirty="0" sz="2100" spc="-265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2100" spc="100">
                <a:solidFill>
                  <a:srgbClr val="1A1A1A"/>
                </a:solidFill>
                <a:latin typeface="Arial MT"/>
                <a:cs typeface="Arial MT"/>
              </a:rPr>
              <a:t>pending</a:t>
            </a:r>
            <a:r>
              <a:rPr dirty="0" sz="2100" spc="8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100" spc="50">
                <a:solidFill>
                  <a:srgbClr val="1F1F1F"/>
                </a:solidFill>
                <a:latin typeface="Arial MT"/>
                <a:cs typeface="Arial MT"/>
              </a:rPr>
              <a:t>in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90056" y="9066460"/>
            <a:ext cx="3048000" cy="16256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700" marR="5080" indent="-14604">
              <a:lnSpc>
                <a:spcPct val="124500"/>
              </a:lnSpc>
              <a:spcBef>
                <a:spcPts val="70"/>
              </a:spcBef>
              <a:tabLst>
                <a:tab pos="727075" algn="l"/>
                <a:tab pos="1296670" algn="l"/>
              </a:tabLst>
            </a:pPr>
            <a:r>
              <a:rPr dirty="0" sz="2100" spc="55">
                <a:solidFill>
                  <a:srgbClr val="181818"/>
                </a:solidFill>
                <a:latin typeface="Arial MT"/>
                <a:cs typeface="Arial MT"/>
              </a:rPr>
              <a:t>the</a:t>
            </a:r>
            <a:r>
              <a:rPr dirty="0" sz="2100">
                <a:solidFill>
                  <a:srgbClr val="181818"/>
                </a:solidFill>
                <a:latin typeface="Arial MT"/>
                <a:cs typeface="Arial MT"/>
              </a:rPr>
              <a:t>	</a:t>
            </a:r>
            <a:r>
              <a:rPr dirty="0" sz="2100" spc="30">
                <a:solidFill>
                  <a:srgbClr val="232323"/>
                </a:solidFill>
                <a:latin typeface="Arial MT"/>
                <a:cs typeface="Arial MT"/>
              </a:rPr>
              <a:t>(.</a:t>
            </a:r>
            <a:r>
              <a:rPr dirty="0" sz="2100">
                <a:solidFill>
                  <a:srgbClr val="232323"/>
                </a:solidFill>
                <a:latin typeface="Arial MT"/>
                <a:cs typeface="Arial MT"/>
              </a:rPr>
              <a:t>	</a:t>
            </a:r>
            <a:r>
              <a:rPr dirty="0" sz="2100" spc="-10">
                <a:solidFill>
                  <a:srgbClr val="151515"/>
                </a:solidFill>
                <a:latin typeface="Arial MT"/>
                <a:cs typeface="Arial MT"/>
              </a:rPr>
              <a:t>rovislonal </a:t>
            </a:r>
            <a:r>
              <a:rPr dirty="0" sz="2150" spc="80">
                <a:solidFill>
                  <a:srgbClr val="1C1C1C"/>
                </a:solidFill>
                <a:latin typeface="Arial MT"/>
                <a:cs typeface="Arial MT"/>
              </a:rPr>
              <a:t>patents</a:t>
            </a:r>
            <a:r>
              <a:rPr dirty="0" sz="2150" spc="14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1D1D1D"/>
                </a:solidFill>
                <a:latin typeface="Arial MT"/>
                <a:cs typeface="Arial MT"/>
              </a:rPr>
              <a:t>bave</a:t>
            </a:r>
            <a:r>
              <a:rPr dirty="0" sz="2150" spc="145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2150">
                <a:solidFill>
                  <a:srgbClr val="212121"/>
                </a:solidFill>
                <a:latin typeface="Arial MT"/>
                <a:cs typeface="Arial MT"/>
              </a:rPr>
              <a:t>been</a:t>
            </a:r>
            <a:r>
              <a:rPr dirty="0" sz="2150" spc="17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2150" spc="60">
                <a:solidFill>
                  <a:srgbClr val="212121"/>
                </a:solidFill>
                <a:latin typeface="Arial MT"/>
                <a:cs typeface="Arial MT"/>
              </a:rPr>
              <a:t>filed </a:t>
            </a:r>
            <a:r>
              <a:rPr dirty="0" sz="2100" spc="85" i="1">
                <a:solidFill>
                  <a:srgbClr val="1C1C1C"/>
                </a:solidFill>
                <a:latin typeface="Arial"/>
                <a:cs typeface="Arial"/>
              </a:rPr>
              <a:t>for</a:t>
            </a:r>
            <a:r>
              <a:rPr dirty="0" sz="2100" spc="340" i="1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2100" spc="100">
                <a:solidFill>
                  <a:srgbClr val="282828"/>
                </a:solidFill>
                <a:latin typeface="Arial MT"/>
                <a:cs typeface="Arial MT"/>
              </a:rPr>
              <a:t>our</a:t>
            </a:r>
            <a:r>
              <a:rPr dirty="0" sz="2100" spc="114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2100" spc="125">
                <a:solidFill>
                  <a:srgbClr val="1A1A1A"/>
                </a:solidFill>
                <a:latin typeface="Arial MT"/>
                <a:cs typeface="Arial MT"/>
              </a:rPr>
              <a:t>custom </a:t>
            </a:r>
            <a:r>
              <a:rPr dirty="0" sz="2100" spc="85">
                <a:solidFill>
                  <a:srgbClr val="181818"/>
                </a:solidFill>
                <a:latin typeface="Arial MT"/>
                <a:cs typeface="Arial MT"/>
              </a:rPr>
              <a:t>finishing</a:t>
            </a:r>
            <a:r>
              <a:rPr dirty="0" sz="2100" spc="11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111111"/>
                </a:solidFill>
                <a:latin typeface="Arial MT"/>
                <a:cs typeface="Arial MT"/>
              </a:rPr>
              <a:t>mac!niner')/.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937209" y="1213048"/>
            <a:ext cx="607695" cy="711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140">
                <a:solidFill>
                  <a:srgbClr val="212121"/>
                </a:solidFill>
                <a:latin typeface="Arial MT"/>
                <a:cs typeface="Arial MT"/>
              </a:rPr>
              <a:t>IV</a:t>
            </a:r>
            <a:endParaRPr sz="45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520618" y="7263883"/>
            <a:ext cx="2056130" cy="3594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200" spc="150">
                <a:solidFill>
                  <a:srgbClr val="161616"/>
                </a:solidFill>
                <a:latin typeface="Arial MT"/>
                <a:cs typeface="Arial MT"/>
              </a:rPr>
              <a:t>White</a:t>
            </a:r>
            <a:r>
              <a:rPr dirty="0" sz="2200" spc="9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200" spc="45">
                <a:solidFill>
                  <a:srgbClr val="0F0F0F"/>
                </a:solidFill>
                <a:latin typeface="Arial MT"/>
                <a:cs typeface="Arial MT"/>
              </a:rPr>
              <a:t>Labeling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156604" y="7839305"/>
            <a:ext cx="2767330" cy="24688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700" marR="5080" indent="-27940">
              <a:lnSpc>
                <a:spcPct val="117900"/>
              </a:lnSpc>
              <a:spcBef>
                <a:spcPts val="130"/>
              </a:spcBef>
            </a:pPr>
            <a:r>
              <a:rPr dirty="0" sz="2300" spc="75">
                <a:solidFill>
                  <a:srgbClr val="3D3D3D"/>
                </a:solidFill>
                <a:latin typeface="Calibri"/>
                <a:cs typeface="Calibri"/>
              </a:rPr>
              <a:t>Tbe</a:t>
            </a:r>
            <a:r>
              <a:rPr dirty="0" sz="2300" spc="85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1C1C1C"/>
                </a:solidFill>
                <a:latin typeface="Calibri"/>
                <a:cs typeface="Calibri"/>
              </a:rPr>
              <a:t>onl)z</a:t>
            </a:r>
            <a:r>
              <a:rPr dirty="0" sz="2300" spc="3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00">
                <a:solidFill>
                  <a:srgbClr val="161616"/>
                </a:solidFill>
                <a:latin typeface="Calibri"/>
                <a:cs typeface="Calibri"/>
              </a:rPr>
              <a:t>way</a:t>
            </a:r>
            <a:r>
              <a:rPr dirty="0" sz="2300" spc="8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00" spc="-25">
                <a:solidFill>
                  <a:srgbClr val="444444"/>
                </a:solidFill>
                <a:latin typeface="Calibri"/>
                <a:cs typeface="Calibri"/>
              </a:rPr>
              <a:t>for </a:t>
            </a:r>
            <a:r>
              <a:rPr dirty="0" sz="2200" spc="130">
                <a:solidFill>
                  <a:srgbClr val="181818"/>
                </a:solidFill>
                <a:latin typeface="Calibri"/>
                <a:cs typeface="Calibri"/>
              </a:rPr>
              <a:t>competitors</a:t>
            </a:r>
            <a:r>
              <a:rPr dirty="0" sz="2200" spc="33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200" spc="120">
                <a:solidFill>
                  <a:srgbClr val="2B2B2B"/>
                </a:solidFill>
                <a:latin typeface="Calibri"/>
                <a:cs typeface="Calibri"/>
              </a:rPr>
              <a:t>to</a:t>
            </a:r>
            <a:r>
              <a:rPr dirty="0" sz="2200" spc="185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dirty="0" sz="2200" spc="110">
                <a:solidFill>
                  <a:srgbClr val="1C1C1C"/>
                </a:solidFill>
                <a:latin typeface="Calibri"/>
                <a:cs typeface="Calibri"/>
              </a:rPr>
              <a:t>enter </a:t>
            </a:r>
            <a:r>
              <a:rPr dirty="0" sz="2250" spc="-10">
                <a:solidFill>
                  <a:srgbClr val="1F1F1F"/>
                </a:solidFill>
                <a:latin typeface="Calibri"/>
                <a:cs typeface="Calibri"/>
              </a:rPr>
              <a:t>tlne</a:t>
            </a:r>
            <a:r>
              <a:rPr dirty="0" sz="2250" spc="4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250" spc="130">
                <a:solidFill>
                  <a:srgbClr val="1C1C1C"/>
                </a:solidFill>
                <a:latin typeface="Calibri"/>
                <a:cs typeface="Calibri"/>
              </a:rPr>
              <a:t>custom</a:t>
            </a:r>
            <a:r>
              <a:rPr dirty="0" sz="2250" spc="22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250" spc="90">
                <a:solidFill>
                  <a:srgbClr val="181818"/>
                </a:solidFill>
                <a:latin typeface="Calibri"/>
                <a:cs typeface="Calibri"/>
              </a:rPr>
              <a:t>Bible </a:t>
            </a:r>
            <a:r>
              <a:rPr dirty="0" sz="2250" spc="-10">
                <a:solidFill>
                  <a:srgbClr val="1C1C1C"/>
                </a:solidFill>
                <a:latin typeface="Calibri"/>
                <a:cs typeface="Calibri"/>
              </a:rPr>
              <a:t>mar!&lt;et</a:t>
            </a:r>
            <a:r>
              <a:rPr dirty="0" sz="2250" spc="10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250" spc="65">
                <a:solidFill>
                  <a:srgbClr val="1F1F1F"/>
                </a:solidFill>
                <a:latin typeface="Calibri"/>
                <a:cs typeface="Calibri"/>
              </a:rPr>
              <a:t>is</a:t>
            </a:r>
            <a:r>
              <a:rPr dirty="0" sz="2250" spc="2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250" spc="75">
                <a:solidFill>
                  <a:srgbClr val="1C1C1C"/>
                </a:solidFill>
                <a:latin typeface="Calibri"/>
                <a:cs typeface="Calibri"/>
              </a:rPr>
              <a:t>through </a:t>
            </a:r>
            <a:r>
              <a:rPr dirty="0" sz="2250" spc="90">
                <a:solidFill>
                  <a:srgbClr val="212121"/>
                </a:solidFill>
                <a:latin typeface="Calibri"/>
                <a:cs typeface="Calibri"/>
              </a:rPr>
              <a:t>licensing</a:t>
            </a:r>
            <a:r>
              <a:rPr dirty="0" sz="2250" spc="24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61616"/>
                </a:solidFill>
                <a:latin typeface="Calibri"/>
                <a:cs typeface="Calibri"/>
              </a:rPr>
              <a:t>with</a:t>
            </a:r>
            <a:r>
              <a:rPr dirty="0" sz="2250" spc="33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250" spc="65">
                <a:solidFill>
                  <a:srgbClr val="212121"/>
                </a:solidFill>
                <a:latin typeface="Calibri"/>
                <a:cs typeface="Calibri"/>
              </a:rPr>
              <a:t>Revivai</a:t>
            </a:r>
            <a:endParaRPr sz="2250">
              <a:latin typeface="Calibri"/>
              <a:cs typeface="Calibri"/>
            </a:endParaRPr>
          </a:p>
          <a:p>
            <a:pPr algn="ctr" marL="10795">
              <a:lnSpc>
                <a:spcPts val="3275"/>
              </a:lnSpc>
            </a:pPr>
            <a:r>
              <a:rPr dirty="0" sz="2850" spc="-25">
                <a:solidFill>
                  <a:srgbClr val="1C1C1C"/>
                </a:solidFill>
                <a:latin typeface="Arial MT"/>
                <a:cs typeface="Arial MT"/>
              </a:rPr>
              <a:t>AI.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208628" y="7271506"/>
            <a:ext cx="2743835" cy="3505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100" spc="145">
                <a:solidFill>
                  <a:srgbClr val="161616"/>
                </a:solidFill>
                <a:latin typeface="Arial MT"/>
                <a:cs typeface="Arial MT"/>
              </a:rPr>
              <a:t>Customer-</a:t>
            </a:r>
            <a:r>
              <a:rPr dirty="0" sz="2100" spc="120">
                <a:solidFill>
                  <a:srgbClr val="161616"/>
                </a:solidFill>
                <a:latin typeface="Arial MT"/>
                <a:cs typeface="Arial MT"/>
              </a:rPr>
              <a:t>Designerl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017028" y="7856310"/>
            <a:ext cx="3105785" cy="243713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ctr" marL="12065" marR="5080" indent="17145">
              <a:lnSpc>
                <a:spcPct val="117900"/>
              </a:lnSpc>
              <a:spcBef>
                <a:spcPts val="55"/>
              </a:spcBef>
            </a:pPr>
            <a:r>
              <a:rPr dirty="0" sz="2250" spc="-100">
                <a:solidFill>
                  <a:srgbClr val="111111"/>
                </a:solidFill>
                <a:latin typeface="Calibri"/>
                <a:cs typeface="Calibri"/>
              </a:rPr>
              <a:t>/?/ur</a:t>
            </a:r>
            <a:r>
              <a:rPr dirty="0" sz="2250" spc="1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250" spc="105">
                <a:solidFill>
                  <a:srgbClr val="151515"/>
                </a:solidFill>
                <a:latin typeface="Calibri"/>
                <a:cs typeface="Calibri"/>
              </a:rPr>
              <a:t>machine</a:t>
            </a:r>
            <a:r>
              <a:rPr dirty="0" sz="2250" spc="-12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250" spc="75">
                <a:solidFill>
                  <a:srgbClr val="5B5B5B"/>
                </a:solidFill>
                <a:latin typeface="Calibri"/>
                <a:cs typeface="Calibri"/>
              </a:rPr>
              <a:t>-</a:t>
            </a:r>
            <a:r>
              <a:rPr dirty="0" sz="2250" spc="-200">
                <a:solidFill>
                  <a:srgbClr val="5B5B5B"/>
                </a:solidFill>
                <a:latin typeface="Calibri"/>
                <a:cs typeface="Calibri"/>
              </a:rPr>
              <a:t> </a:t>
            </a:r>
            <a:r>
              <a:rPr dirty="0" sz="2250" spc="50">
                <a:solidFill>
                  <a:srgbClr val="1A1A1A"/>
                </a:solidFill>
                <a:latin typeface="Calibri"/>
                <a:cs typeface="Calibri"/>
              </a:rPr>
              <a:t>learning </a:t>
            </a:r>
            <a:r>
              <a:rPr dirty="0" sz="2250" spc="70">
                <a:solidFill>
                  <a:srgbClr val="181818"/>
                </a:solidFill>
                <a:latin typeface="Calibri"/>
                <a:cs typeface="Calibri"/>
              </a:rPr>
              <a:t>driven</a:t>
            </a:r>
            <a:r>
              <a:rPr dirty="0" sz="2250" spc="17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250" spc="95">
                <a:solidFill>
                  <a:srgbClr val="1C1C1C"/>
                </a:solidFill>
                <a:latin typeface="Calibri"/>
                <a:cs typeface="Calibri"/>
              </a:rPr>
              <a:t>interface</a:t>
            </a:r>
            <a:r>
              <a:rPr dirty="0" sz="2250" spc="229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81818"/>
                </a:solidFill>
                <a:latin typeface="Calibri"/>
                <a:cs typeface="Calibri"/>
              </a:rPr>
              <a:t>allows </a:t>
            </a:r>
            <a:r>
              <a:rPr dirty="0" sz="2200" spc="130">
                <a:solidFill>
                  <a:srgbClr val="1F1F1F"/>
                </a:solidFill>
                <a:latin typeface="Calibri"/>
                <a:cs typeface="Calibri"/>
              </a:rPr>
              <a:t>eacb</a:t>
            </a:r>
            <a:r>
              <a:rPr dirty="0" sz="2200" spc="26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200" spc="160">
                <a:solidFill>
                  <a:srgbClr val="1F1F1F"/>
                </a:solidFill>
                <a:latin typeface="Calibri"/>
                <a:cs typeface="Calibri"/>
              </a:rPr>
              <a:t>consumer</a:t>
            </a:r>
            <a:r>
              <a:rPr dirty="0" sz="2200" spc="21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200" spc="130">
                <a:solidFill>
                  <a:srgbClr val="1F1F1F"/>
                </a:solidFill>
                <a:latin typeface="Calibri"/>
                <a:cs typeface="Calibri"/>
              </a:rPr>
              <a:t>to</a:t>
            </a:r>
            <a:r>
              <a:rPr dirty="0" sz="2200" spc="9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200" spc="55">
                <a:solidFill>
                  <a:srgbClr val="212121"/>
                </a:solidFill>
                <a:latin typeface="Calibri"/>
                <a:cs typeface="Calibri"/>
              </a:rPr>
              <a:t>build </a:t>
            </a:r>
            <a:r>
              <a:rPr dirty="0" sz="2250" spc="110">
                <a:solidFill>
                  <a:srgbClr val="1C1C1C"/>
                </a:solidFill>
                <a:latin typeface="Calibri"/>
                <a:cs typeface="Calibri"/>
              </a:rPr>
              <a:t>exactly</a:t>
            </a:r>
            <a:r>
              <a:rPr dirty="0" sz="2250" spc="24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81818"/>
                </a:solidFill>
                <a:latin typeface="Calibri"/>
                <a:cs typeface="Calibri"/>
              </a:rPr>
              <a:t>what</a:t>
            </a:r>
            <a:r>
              <a:rPr dirty="0" sz="2250" spc="29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12121"/>
                </a:solidFill>
                <a:latin typeface="Calibri"/>
                <a:cs typeface="Calibri"/>
              </a:rPr>
              <a:t>the'/</a:t>
            </a:r>
            <a:r>
              <a:rPr dirty="0" sz="2250" spc="23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250" spc="45">
                <a:solidFill>
                  <a:srgbClr val="1A1A1A"/>
                </a:solidFill>
                <a:latin typeface="Calibri"/>
                <a:cs typeface="Calibri"/>
              </a:rPr>
              <a:t>want; </a:t>
            </a:r>
            <a:r>
              <a:rPr dirty="0" sz="2250" spc="75">
                <a:solidFill>
                  <a:srgbClr val="161616"/>
                </a:solidFill>
                <a:latin typeface="Calibri"/>
                <a:cs typeface="Calibri"/>
              </a:rPr>
              <a:t>increasing</a:t>
            </a:r>
            <a:r>
              <a:rPr dirty="0" sz="2250" spc="31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250" spc="-10">
                <a:solidFill>
                  <a:srgbClr val="151515"/>
                </a:solidFill>
                <a:latin typeface="Calibri"/>
                <a:cs typeface="Calibri"/>
              </a:rPr>
              <a:t>overall </a:t>
            </a:r>
            <a:r>
              <a:rPr dirty="0" sz="2250" spc="105">
                <a:solidFill>
                  <a:srgbClr val="161616"/>
                </a:solidFill>
                <a:latin typeface="Calibri"/>
                <a:cs typeface="Calibri"/>
              </a:rPr>
              <a:t>product</a:t>
            </a:r>
            <a:r>
              <a:rPr dirty="0" sz="2250" spc="29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250" spc="60">
                <a:solidFill>
                  <a:srgbClr val="181818"/>
                </a:solidFill>
                <a:latin typeface="Calibri"/>
                <a:cs typeface="Calibri"/>
              </a:rPr>
              <a:t>satisfaction.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7166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90"/>
              </a:spcBef>
            </a:pPr>
            <a:r>
              <a:rPr dirty="0" spc="-100"/>
              <a:t>Revival </a:t>
            </a:r>
            <a:r>
              <a:rPr dirty="0" spc="-110"/>
              <a:t>AI</a:t>
            </a:r>
          </a:p>
        </p:txBody>
      </p:sp>
      <p:sp>
        <p:nvSpPr>
          <p:cNvPr id="18" name="object 18" descr=""/>
          <p:cNvSpPr txBox="1"/>
          <p:nvPr/>
        </p:nvSpPr>
        <p:spPr>
          <a:xfrm>
            <a:off x="17171694" y="7196650"/>
            <a:ext cx="839469" cy="4006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50" spc="-10">
                <a:solidFill>
                  <a:srgbClr val="1A1A1A"/>
                </a:solidFill>
                <a:latin typeface="Calibri"/>
                <a:cs typeface="Calibri"/>
              </a:rPr>
              <a:t>Speed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6100682" y="7824037"/>
            <a:ext cx="2988310" cy="24276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ctr" marL="12700" marR="5080" indent="-20955">
              <a:lnSpc>
                <a:spcPct val="116900"/>
              </a:lnSpc>
              <a:spcBef>
                <a:spcPts val="55"/>
              </a:spcBef>
              <a:tabLst>
                <a:tab pos="1158875" algn="l"/>
              </a:tabLst>
            </a:pPr>
            <a:r>
              <a:rPr dirty="0" sz="2250" spc="-35">
                <a:solidFill>
                  <a:srgbClr val="212121"/>
                </a:solidFill>
                <a:latin typeface="Calibri"/>
                <a:cs typeface="Calibri"/>
              </a:rPr>
              <a:t>IHig!c</a:t>
            </a:r>
            <a:r>
              <a:rPr dirty="0" sz="2250" spc="11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250" spc="55">
                <a:solidFill>
                  <a:srgbClr val="131313"/>
                </a:solidFill>
                <a:latin typeface="Calibri"/>
                <a:cs typeface="Calibri"/>
              </a:rPr>
              <a:t>quality,</a:t>
            </a:r>
            <a:r>
              <a:rPr dirty="0" sz="2250" spc="10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250" spc="130">
                <a:solidFill>
                  <a:srgbClr val="1A1A1A"/>
                </a:solidFill>
                <a:latin typeface="Calibri"/>
                <a:cs typeface="Calibri"/>
              </a:rPr>
              <a:t>smyth</a:t>
            </a:r>
            <a:r>
              <a:rPr dirty="0" sz="2250" spc="-17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250" spc="30">
                <a:solidFill>
                  <a:srgbClr val="595959"/>
                </a:solidFill>
                <a:latin typeface="Calibri"/>
                <a:cs typeface="Calibri"/>
              </a:rPr>
              <a:t>- </a:t>
            </a:r>
            <a:r>
              <a:rPr dirty="0" sz="2300">
                <a:solidFill>
                  <a:srgbClr val="181818"/>
                </a:solidFill>
                <a:latin typeface="Calibri"/>
                <a:cs typeface="Calibri"/>
              </a:rPr>
              <a:t>sewn,</a:t>
            </a:r>
            <a:r>
              <a:rPr dirty="0" sz="2300" spc="24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00" spc="95">
                <a:solidFill>
                  <a:srgbClr val="2F2F2F"/>
                </a:solidFill>
                <a:latin typeface="Calibri"/>
                <a:cs typeface="Calibri"/>
              </a:rPr>
              <a:t>art-</a:t>
            </a:r>
            <a:r>
              <a:rPr dirty="0" sz="2300" spc="105">
                <a:solidFill>
                  <a:srgbClr val="2F2F2F"/>
                </a:solidFill>
                <a:latin typeface="Calibri"/>
                <a:cs typeface="Calibri"/>
              </a:rPr>
              <a:t>giléeé</a:t>
            </a:r>
            <a:r>
              <a:rPr dirty="0" sz="2300" spc="235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2300" spc="90">
                <a:solidFill>
                  <a:srgbClr val="1F1F1F"/>
                </a:solidFill>
                <a:latin typeface="Calibri"/>
                <a:cs typeface="Calibri"/>
              </a:rPr>
              <a:t>!</a:t>
            </a:r>
            <a:r>
              <a:rPr dirty="0" sz="2300" spc="434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00" spc="-10">
                <a:solidFill>
                  <a:srgbClr val="1F1F1F"/>
                </a:solidFill>
                <a:latin typeface="Calibri"/>
                <a:cs typeface="Calibri"/>
              </a:rPr>
              <a:t>ibles </a:t>
            </a:r>
            <a:r>
              <a:rPr dirty="0" sz="2250">
                <a:solidFill>
                  <a:srgbClr val="282828"/>
                </a:solidFill>
                <a:latin typeface="Calibri"/>
                <a:cs typeface="Calibri"/>
              </a:rPr>
              <a:t>tlnat</a:t>
            </a:r>
            <a:r>
              <a:rPr dirty="0" sz="2250" spc="-75">
                <a:solidFill>
                  <a:srgbClr val="282828"/>
                </a:solidFill>
                <a:latin typeface="Calibri"/>
                <a:cs typeface="Calibri"/>
              </a:rPr>
              <a:t> </a:t>
            </a:r>
            <a:r>
              <a:rPr dirty="0" sz="2250" spc="-25">
                <a:solidFill>
                  <a:srgbClr val="1C1C1C"/>
                </a:solidFill>
                <a:latin typeface="Calibri"/>
                <a:cs typeface="Calibri"/>
              </a:rPr>
              <a:t>can</a:t>
            </a:r>
            <a:r>
              <a:rPr dirty="0" sz="2250">
                <a:solidFill>
                  <a:srgbClr val="1C1C1C"/>
                </a:solidFill>
                <a:latin typeface="Calibri"/>
                <a:cs typeface="Calibri"/>
              </a:rPr>
              <a:t>	</a:t>
            </a:r>
            <a:r>
              <a:rPr dirty="0" sz="2250">
                <a:solidFill>
                  <a:srgbClr val="212121"/>
                </a:solidFill>
                <a:latin typeface="Calibri"/>
                <a:cs typeface="Calibri"/>
              </a:rPr>
              <a:t>be</a:t>
            </a:r>
            <a:r>
              <a:rPr dirty="0" sz="2250" spc="30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250" spc="80">
                <a:solidFill>
                  <a:srgbClr val="181818"/>
                </a:solidFill>
                <a:latin typeface="Calibri"/>
                <a:cs typeface="Calibri"/>
              </a:rPr>
              <a:t>produced </a:t>
            </a:r>
            <a:r>
              <a:rPr dirty="0" sz="2300" spc="105">
                <a:solidFill>
                  <a:srgbClr val="111111"/>
                </a:solidFill>
                <a:latin typeface="Calibri"/>
                <a:cs typeface="Calibri"/>
              </a:rPr>
              <a:t>same-</a:t>
            </a:r>
            <a:r>
              <a:rPr dirty="0" sz="2300" spc="-135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300" spc="-135">
                <a:solidFill>
                  <a:srgbClr val="161616"/>
                </a:solidFill>
                <a:latin typeface="Calibri"/>
                <a:cs typeface="Calibri"/>
              </a:rPr>
              <a:t>dam,</a:t>
            </a:r>
            <a:r>
              <a:rPr dirty="0" sz="2300" spc="13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00" spc="50">
                <a:solidFill>
                  <a:srgbClr val="1F1F1F"/>
                </a:solidFill>
                <a:latin typeface="Calibri"/>
                <a:cs typeface="Calibri"/>
              </a:rPr>
              <a:t>instead</a:t>
            </a:r>
            <a:r>
              <a:rPr dirty="0" sz="2300" spc="170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00" spc="25">
                <a:solidFill>
                  <a:srgbClr val="1F1F1F"/>
                </a:solidFill>
                <a:latin typeface="Calibri"/>
                <a:cs typeface="Calibri"/>
              </a:rPr>
              <a:t>of </a:t>
            </a:r>
            <a:r>
              <a:rPr dirty="0" sz="2250" spc="50">
                <a:solidFill>
                  <a:srgbClr val="181818"/>
                </a:solidFill>
                <a:latin typeface="Calibri"/>
                <a:cs typeface="Calibri"/>
              </a:rPr>
              <a:t>weeks</a:t>
            </a:r>
            <a:r>
              <a:rPr dirty="0" sz="2250" spc="26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212121"/>
                </a:solidFill>
                <a:latin typeface="Calibri"/>
                <a:cs typeface="Calibri"/>
              </a:rPr>
              <a:t>or</a:t>
            </a:r>
            <a:r>
              <a:rPr dirty="0" sz="2250" spc="22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250" spc="100">
                <a:solidFill>
                  <a:srgbClr val="1A1A1A"/>
                </a:solidFill>
                <a:latin typeface="Calibri"/>
                <a:cs typeface="Calibri"/>
              </a:rPr>
              <a:t>montbs</a:t>
            </a:r>
            <a:r>
              <a:rPr dirty="0" sz="2250" spc="32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250" spc="45">
                <a:solidFill>
                  <a:srgbClr val="111111"/>
                </a:solidFill>
                <a:latin typeface="Calibri"/>
                <a:cs typeface="Calibri"/>
              </a:rPr>
              <a:t>to </a:t>
            </a:r>
            <a:r>
              <a:rPr dirty="0" sz="2150" spc="120">
                <a:solidFill>
                  <a:srgbClr val="131313"/>
                </a:solidFill>
                <a:latin typeface="Calibri"/>
                <a:cs typeface="Calibri"/>
              </a:rPr>
              <a:t>produce.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0948" y="2853980"/>
            <a:ext cx="2019740" cy="272774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03693" y="3611383"/>
            <a:ext cx="702518" cy="113061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7504" y="1064754"/>
            <a:ext cx="5817730" cy="87814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19604" y="510423"/>
            <a:ext cx="2036205" cy="58726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40338" y="2744212"/>
            <a:ext cx="2766165" cy="285398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0615" y="2738723"/>
            <a:ext cx="2804584" cy="28210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74477" y="2848492"/>
            <a:ext cx="2771654" cy="134466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88336" y="5710507"/>
            <a:ext cx="2281555" cy="4191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550" spc="-100">
                <a:solidFill>
                  <a:srgbClr val="1A1A1A"/>
                </a:solidFill>
                <a:latin typeface="Arial MT"/>
                <a:cs typeface="Arial MT"/>
              </a:rPr>
              <a:t>William</a:t>
            </a:r>
            <a:r>
              <a:rPr dirty="0" sz="2550" spc="-6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550" spc="-140">
                <a:solidFill>
                  <a:srgbClr val="1F1F1F"/>
                </a:solidFill>
                <a:latin typeface="Arial MT"/>
                <a:cs typeface="Arial MT"/>
              </a:rPr>
              <a:t>Robinson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76301" y="945487"/>
            <a:ext cx="2453005" cy="10001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356995" algn="l"/>
              </a:tabLst>
            </a:pPr>
            <a:r>
              <a:rPr dirty="0" sz="6400" spc="-420">
                <a:solidFill>
                  <a:srgbClr val="1F1F1F"/>
                </a:solidFill>
              </a:rPr>
              <a:t>ea</a:t>
            </a:r>
            <a:r>
              <a:rPr dirty="0" sz="6400">
                <a:solidFill>
                  <a:srgbClr val="1F1F1F"/>
                </a:solidFill>
              </a:rPr>
              <a:t>	</a:t>
            </a:r>
            <a:r>
              <a:rPr dirty="0" sz="6400" spc="-114">
                <a:solidFill>
                  <a:srgbClr val="1F1F1F"/>
                </a:solidFill>
              </a:rPr>
              <a:t>ers</a:t>
            </a:r>
            <a:endParaRPr sz="6400"/>
          </a:p>
        </p:txBody>
      </p:sp>
      <p:sp>
        <p:nvSpPr>
          <p:cNvPr id="11" name="object 11" descr=""/>
          <p:cNvSpPr txBox="1"/>
          <p:nvPr/>
        </p:nvSpPr>
        <p:spPr>
          <a:xfrm>
            <a:off x="993148" y="6401286"/>
            <a:ext cx="3064510" cy="3867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350" spc="125">
                <a:solidFill>
                  <a:srgbClr val="0F0F0F"/>
                </a:solidFill>
                <a:latin typeface="Arial MT"/>
                <a:cs typeface="Arial MT"/>
              </a:rPr>
              <a:t>Co-</a:t>
            </a:r>
            <a:r>
              <a:rPr dirty="0" sz="2350" spc="110">
                <a:solidFill>
                  <a:srgbClr val="0F0F0F"/>
                </a:solidFill>
                <a:latin typeface="Arial MT"/>
                <a:cs typeface="Arial MT"/>
              </a:rPr>
              <a:t>founder</a:t>
            </a:r>
            <a:r>
              <a:rPr dirty="0" sz="2350" spc="8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350" spc="-65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dirty="0" sz="2350" spc="-7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350" spc="-20">
                <a:solidFill>
                  <a:srgbClr val="232323"/>
                </a:solidFill>
                <a:latin typeface="Arial MT"/>
                <a:cs typeface="Arial MT"/>
              </a:rPr>
              <a:t>’CVO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02841" y="5774386"/>
            <a:ext cx="2165985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>
                <a:solidFill>
                  <a:srgbClr val="1C1C1C"/>
                </a:solidFill>
                <a:latin typeface="Arial MT"/>
                <a:cs typeface="Arial MT"/>
              </a:rPr>
              <a:t>I</a:t>
            </a:r>
            <a:r>
              <a:rPr dirty="0" sz="2250" spc="38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250">
                <a:solidFill>
                  <a:srgbClr val="1C1C1C"/>
                </a:solidFill>
                <a:latin typeface="Arial MT"/>
                <a:cs typeface="Arial MT"/>
              </a:rPr>
              <a:t>ristin</a:t>
            </a:r>
            <a:r>
              <a:rPr dirty="0" sz="2250" spc="204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250" spc="-10">
                <a:solidFill>
                  <a:srgbClr val="1C1C1C"/>
                </a:solidFill>
                <a:latin typeface="Arial MT"/>
                <a:cs typeface="Arial MT"/>
              </a:rPr>
              <a:t>Robinson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055720" y="6427509"/>
            <a:ext cx="2944495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110">
                <a:solidFill>
                  <a:srgbClr val="2A2A2A"/>
                </a:solidFill>
                <a:latin typeface="Calibri"/>
                <a:cs typeface="Calibri"/>
              </a:rPr>
              <a:t>@o-</a:t>
            </a:r>
            <a:r>
              <a:rPr dirty="0" sz="2250" spc="-65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2250" spc="160">
                <a:solidFill>
                  <a:srgbClr val="161616"/>
                </a:solidFill>
                <a:latin typeface="Calibri"/>
                <a:cs typeface="Calibri"/>
              </a:rPr>
              <a:t>founder</a:t>
            </a:r>
            <a:r>
              <a:rPr dirty="0" sz="2250" spc="15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250">
                <a:solidFill>
                  <a:srgbClr val="131313"/>
                </a:solidFill>
                <a:latin typeface="Calibri"/>
                <a:cs typeface="Calibri"/>
              </a:rPr>
              <a:t>anrl</a:t>
            </a:r>
            <a:r>
              <a:rPr dirty="0" sz="2250" spc="65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250" spc="45">
                <a:solidFill>
                  <a:srgbClr val="2F2F2F"/>
                </a:solidFill>
                <a:latin typeface="Calibri"/>
                <a:cs typeface="Calibri"/>
              </a:rPr>
              <a:t>@EO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25007" y="6963235"/>
            <a:ext cx="3825875" cy="880744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  <a:tabLst>
                <a:tab pos="2289810" algn="l"/>
              </a:tabLst>
            </a:pPr>
            <a:r>
              <a:rPr dirty="0" sz="2700">
                <a:solidFill>
                  <a:srgbClr val="161616"/>
                </a:solidFill>
                <a:latin typeface="Calibri"/>
                <a:cs typeface="Calibri"/>
              </a:rPr>
              <a:t>M.</a:t>
            </a:r>
            <a:r>
              <a:rPr dirty="0" sz="2700" spc="-12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700" spc="-20">
                <a:solidFill>
                  <a:srgbClr val="1A1A1A"/>
                </a:solidFill>
                <a:latin typeface="Calibri"/>
                <a:cs typeface="Calibri"/>
              </a:rPr>
              <a:t>Div.,</a:t>
            </a:r>
            <a:r>
              <a:rPr dirty="0" sz="2700" spc="-8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700" spc="-155">
                <a:solidFill>
                  <a:srgbClr val="1C1C1C"/>
                </a:solidFill>
                <a:latin typeface="Calibri"/>
                <a:cs typeface="Calibri"/>
              </a:rPr>
              <a:t>fdt.T.S.</a:t>
            </a:r>
            <a:r>
              <a:rPr dirty="0" sz="2700" spc="15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700" spc="-50">
                <a:solidFill>
                  <a:srgbClr val="666666"/>
                </a:solidFill>
                <a:latin typeface="Calibri"/>
                <a:cs typeface="Calibri"/>
              </a:rPr>
              <a:t>-</a:t>
            </a:r>
            <a:r>
              <a:rPr dirty="0" sz="2700">
                <a:solidFill>
                  <a:srgbClr val="666666"/>
                </a:solidFill>
                <a:latin typeface="Calibri"/>
                <a:cs typeface="Calibri"/>
              </a:rPr>
              <a:t>	</a:t>
            </a:r>
            <a:r>
              <a:rPr dirty="0" sz="2700" spc="-10">
                <a:solidFill>
                  <a:srgbClr val="161616"/>
                </a:solidFill>
                <a:latin typeface="Calibri"/>
                <a:cs typeface="Calibri"/>
              </a:rPr>
              <a:t>Liberty</a:t>
            </a:r>
            <a:endParaRPr sz="2700">
              <a:latin typeface="Calibri"/>
              <a:cs typeface="Calibri"/>
            </a:endParaRPr>
          </a:p>
          <a:p>
            <a:pPr marL="39370">
              <a:lnSpc>
                <a:spcPct val="100000"/>
              </a:lnSpc>
              <a:spcBef>
                <a:spcPts val="395"/>
              </a:spcBef>
            </a:pPr>
            <a:r>
              <a:rPr dirty="0" sz="2200" spc="-60">
                <a:solidFill>
                  <a:srgbClr val="1A1A1A"/>
                </a:solidFill>
                <a:latin typeface="Arial MT"/>
                <a:cs typeface="Arial MT"/>
              </a:rPr>
              <a:t>b‹laptist</a:t>
            </a:r>
            <a:r>
              <a:rPr dirty="0" sz="2200" spc="1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131313"/>
                </a:solidFill>
                <a:latin typeface="Arial MT"/>
                <a:cs typeface="Arial MT"/>
              </a:rPr>
              <a:t>Theolo{]ical</a:t>
            </a:r>
            <a:r>
              <a:rPr dirty="0" sz="2200" spc="3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!</a:t>
            </a:r>
            <a:r>
              <a:rPr dirty="0" sz="2200" spc="210">
                <a:latin typeface="Arial MT"/>
                <a:cs typeface="Arial MT"/>
              </a:rPr>
              <a:t> </a:t>
            </a:r>
            <a:r>
              <a:rPr dirty="0" sz="2200" spc="-10">
                <a:latin typeface="Arial MT"/>
                <a:cs typeface="Arial MT"/>
              </a:rPr>
              <a:t>eminary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507288" y="7039926"/>
            <a:ext cx="2011045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solidFill>
                  <a:srgbClr val="2F2F2F"/>
                </a:solidFill>
                <a:latin typeface="Calibri"/>
                <a:cs typeface="Calibri"/>
              </a:rPr>
              <a:t>B.S.</a:t>
            </a:r>
            <a:r>
              <a:rPr dirty="0" sz="2700" spc="25">
                <a:solidFill>
                  <a:srgbClr val="2F2F2F"/>
                </a:solidFill>
                <a:latin typeface="Calibri"/>
                <a:cs typeface="Calibri"/>
              </a:rPr>
              <a:t> </a:t>
            </a:r>
            <a:r>
              <a:rPr dirty="0" sz="2700" spc="-20">
                <a:solidFill>
                  <a:srgbClr val="1D1D1D"/>
                </a:solidFill>
                <a:latin typeface="Calibri"/>
                <a:cs typeface="Calibri"/>
              </a:rPr>
              <a:t>Chemistry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77943" y="7704541"/>
            <a:ext cx="3949700" cy="162877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40005" marR="5080" indent="-27940">
              <a:lnSpc>
                <a:spcPct val="112200"/>
              </a:lnSpc>
              <a:spcBef>
                <a:spcPts val="185"/>
              </a:spcBef>
            </a:pPr>
            <a:r>
              <a:rPr dirty="0" sz="2200" spc="70">
                <a:solidFill>
                  <a:srgbClr val="1A1A1A"/>
                </a:solidFill>
                <a:latin typeface="Arial MT"/>
                <a:cs typeface="Arial MT"/>
              </a:rPr>
              <a:t>18</a:t>
            </a:r>
            <a:r>
              <a:rPr dirty="0" sz="2200" spc="-15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1A1A1A"/>
                </a:solidFill>
                <a:latin typeface="Arial MT"/>
                <a:cs typeface="Arial MT"/>
              </a:rPr>
              <a:t>'years</a:t>
            </a:r>
            <a:r>
              <a:rPr dirty="0" sz="2200" spc="3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200" spc="110">
                <a:solidFill>
                  <a:srgbClr val="212121"/>
                </a:solidFill>
                <a:latin typeface="Arial MT"/>
                <a:cs typeface="Arial MT"/>
              </a:rPr>
              <a:t>oftecbnical</a:t>
            </a:r>
            <a:r>
              <a:rPr dirty="0" sz="2200" spc="9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1C1C1C"/>
                </a:solidFill>
                <a:latin typeface="Arial MT"/>
                <a:cs typeface="Arial MT"/>
              </a:rPr>
              <a:t>sales </a:t>
            </a:r>
            <a:r>
              <a:rPr dirty="0" sz="2250">
                <a:solidFill>
                  <a:srgbClr val="1A1A1A"/>
                </a:solidFill>
                <a:latin typeface="Arial MT"/>
                <a:cs typeface="Arial MT"/>
              </a:rPr>
              <a:t>experience,</a:t>
            </a:r>
            <a:r>
              <a:rPr dirty="0" sz="2250" spc="10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250" spc="-10">
                <a:solidFill>
                  <a:srgbClr val="161616"/>
                </a:solidFill>
                <a:latin typeface="Arial MT"/>
                <a:cs typeface="Arial MT"/>
              </a:rPr>
              <a:t>inclucling</a:t>
            </a:r>
            <a:r>
              <a:rPr dirty="0" sz="2250" spc="-16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250">
                <a:solidFill>
                  <a:srgbClr val="131313"/>
                </a:solidFill>
                <a:latin typeface="Arial MT"/>
                <a:cs typeface="Arial MT"/>
              </a:rPr>
              <a:t>13</a:t>
            </a:r>
            <a:r>
              <a:rPr dirty="0" sz="2250" spc="-1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250" spc="-40">
                <a:solidFill>
                  <a:srgbClr val="161616"/>
                </a:solidFill>
                <a:latin typeface="Arial MT"/>
                <a:cs typeface="Arial MT"/>
              </a:rPr>
              <a:t>)/ears </a:t>
            </a:r>
            <a:r>
              <a:rPr dirty="0" sz="2400">
                <a:solidFill>
                  <a:srgbClr val="1F1F1F"/>
                </a:solidFill>
                <a:latin typeface="Calibri"/>
                <a:cs typeface="Calibri"/>
              </a:rPr>
              <a:t>at</a:t>
            </a:r>
            <a:r>
              <a:rPr dirty="0" sz="2400" spc="18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81818"/>
                </a:solidFill>
                <a:latin typeface="Calibri"/>
                <a:cs typeface="Calibri"/>
              </a:rPr>
              <a:t>the</a:t>
            </a:r>
            <a:r>
              <a:rPr dirty="0" sz="2400" spc="16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111111"/>
                </a:solidFill>
                <a:latin typeface="Calibri"/>
                <a:cs typeface="Calibri"/>
              </a:rPr>
              <a:t>industry-</a:t>
            </a:r>
            <a:r>
              <a:rPr dirty="0" sz="2400" spc="50">
                <a:solidFill>
                  <a:srgbClr val="111111"/>
                </a:solidFill>
                <a:latin typeface="Calibri"/>
                <a:cs typeface="Calibri"/>
              </a:rPr>
              <a:t>leaéer, </a:t>
            </a:r>
            <a:r>
              <a:rPr dirty="0" sz="2500" spc="-10">
                <a:solidFill>
                  <a:srgbClr val="1A1A1A"/>
                </a:solidFill>
                <a:latin typeface="Calibri"/>
                <a:cs typeface="Calibri"/>
              </a:rPr>
              <a:t>Schrodinger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39576" y="8142641"/>
            <a:ext cx="4079240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85">
                <a:solidFill>
                  <a:srgbClr val="131313"/>
                </a:solidFill>
                <a:latin typeface="Arial MT"/>
                <a:cs typeface="Arial MT"/>
              </a:rPr>
              <a:t>Combat</a:t>
            </a:r>
            <a:r>
              <a:rPr dirty="0" sz="2250" spc="18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250">
                <a:solidFill>
                  <a:srgbClr val="151515"/>
                </a:solidFill>
                <a:latin typeface="Arial MT"/>
                <a:cs typeface="Arial MT"/>
              </a:rPr>
              <a:t>Veteran</a:t>
            </a:r>
            <a:r>
              <a:rPr dirty="0" sz="2250" spc="229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2250" spc="-10">
                <a:solidFill>
                  <a:srgbClr val="1A1A1A"/>
                </a:solidFill>
                <a:latin typeface="Arial MT"/>
                <a:cs typeface="Arial MT"/>
              </a:rPr>
              <a:t>(Afghanistan)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58326" y="8789665"/>
            <a:ext cx="3564254" cy="3594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200">
                <a:solidFill>
                  <a:srgbClr val="212121"/>
                </a:solidFill>
                <a:latin typeface="Arial MT"/>
                <a:cs typeface="Arial MT"/>
              </a:rPr>
              <a:t>Qroven</a:t>
            </a:r>
            <a:r>
              <a:rPr dirty="0" sz="2200" spc="2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43434"/>
                </a:solidFill>
                <a:latin typeface="Arial MT"/>
                <a:cs typeface="Arial MT"/>
              </a:rPr>
              <a:t>leader</a:t>
            </a:r>
            <a:r>
              <a:rPr dirty="0" sz="2200" spc="55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dirty="0" sz="2200" spc="4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1F1F1F"/>
                </a:solidFill>
                <a:latin typeface="Arial MT"/>
                <a:cs typeface="Arial MT"/>
              </a:rPr>
              <a:t>mana{]er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3966" y="9406665"/>
            <a:ext cx="3629025" cy="187071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2350">
                <a:solidFill>
                  <a:srgbClr val="181818"/>
                </a:solidFill>
                <a:latin typeface="Arial MT"/>
                <a:cs typeface="Arial MT"/>
              </a:rPr>
              <a:t>mo-founder</a:t>
            </a:r>
            <a:r>
              <a:rPr dirty="0" sz="2350" spc="32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350" spc="170">
                <a:solidFill>
                  <a:srgbClr val="1C1C1C"/>
                </a:solidFill>
                <a:latin typeface="Arial MT"/>
                <a:cs typeface="Arial MT"/>
              </a:rPr>
              <a:t>&amp;</a:t>
            </a:r>
            <a:r>
              <a:rPr dirty="0" sz="2350" spc="2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350" spc="-25">
                <a:solidFill>
                  <a:srgbClr val="111111"/>
                </a:solidFill>
                <a:latin typeface="Arial MT"/>
                <a:cs typeface="Arial MT"/>
              </a:rPr>
              <a:t>President</a:t>
            </a:r>
            <a:r>
              <a:rPr dirty="0" sz="2350" spc="229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350" spc="55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endParaRPr sz="2350">
              <a:latin typeface="Arial MT"/>
              <a:cs typeface="Arial MT"/>
            </a:endParaRPr>
          </a:p>
          <a:p>
            <a:pPr marL="23495">
              <a:lnSpc>
                <a:spcPct val="100000"/>
              </a:lnSpc>
              <a:spcBef>
                <a:spcPts val="229"/>
              </a:spcBef>
            </a:pPr>
            <a:r>
              <a:rPr dirty="0" sz="2500" spc="-65">
                <a:solidFill>
                  <a:srgbClr val="1A1A1A"/>
                </a:solidFill>
                <a:latin typeface="Arial MT"/>
                <a:cs typeface="Arial MT"/>
              </a:rPr>
              <a:t>Reformation</a:t>
            </a:r>
            <a:r>
              <a:rPr dirty="0" sz="2500" spc="1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500" spc="-80">
                <a:solidFill>
                  <a:srgbClr val="1D1D1D"/>
                </a:solidFill>
                <a:latin typeface="Arial MT"/>
                <a:cs typeface="Arial MT"/>
              </a:rPr>
              <a:t>Bible</a:t>
            </a:r>
            <a:r>
              <a:rPr dirty="0" sz="2500" spc="-95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2500" spc="-10">
                <a:solidFill>
                  <a:srgbClr val="1F1F1F"/>
                </a:solidFill>
                <a:latin typeface="Arial MT"/>
                <a:cs typeface="Arial MT"/>
              </a:rPr>
              <a:t>Society’</a:t>
            </a:r>
            <a:endParaRPr sz="2500">
              <a:latin typeface="Arial MT"/>
              <a:cs typeface="Arial MT"/>
            </a:endParaRPr>
          </a:p>
          <a:p>
            <a:pPr marL="16510">
              <a:lnSpc>
                <a:spcPct val="100000"/>
              </a:lnSpc>
              <a:spcBef>
                <a:spcPts val="2039"/>
              </a:spcBef>
              <a:tabLst>
                <a:tab pos="3008630" algn="l"/>
              </a:tabLst>
            </a:pPr>
            <a:r>
              <a:rPr dirty="0" sz="2600">
                <a:solidFill>
                  <a:srgbClr val="1A1A1A"/>
                </a:solidFill>
                <a:latin typeface="Calibri"/>
                <a:cs typeface="Calibri"/>
              </a:rPr>
              <a:t>Co-founder</a:t>
            </a:r>
            <a:r>
              <a:rPr dirty="0" sz="2600" spc="27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600" spc="-45">
                <a:solidFill>
                  <a:srgbClr val="1C1C1C"/>
                </a:solidFill>
                <a:latin typeface="Calibri"/>
                <a:cs typeface="Calibri"/>
              </a:rPr>
              <a:t>and</a:t>
            </a:r>
            <a:r>
              <a:rPr dirty="0" sz="2600" spc="21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600" spc="-25">
                <a:solidFill>
                  <a:srgbClr val="212121"/>
                </a:solidFill>
                <a:latin typeface="Calibri"/>
                <a:cs typeface="Calibri"/>
              </a:rPr>
              <a:t>CTO</a:t>
            </a:r>
            <a:r>
              <a:rPr dirty="0" sz="2600">
                <a:solidFill>
                  <a:srgbClr val="212121"/>
                </a:solidFill>
                <a:latin typeface="Calibri"/>
                <a:cs typeface="Calibri"/>
              </a:rPr>
              <a:t>	</a:t>
            </a:r>
            <a:r>
              <a:rPr dirty="0" sz="2600" spc="-25">
                <a:solidFill>
                  <a:srgbClr val="1D1D1D"/>
                </a:solidFill>
                <a:latin typeface="Calibri"/>
                <a:cs typeface="Calibri"/>
              </a:rPr>
              <a:t>of</a:t>
            </a:r>
            <a:endParaRPr sz="260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  <a:spcBef>
                <a:spcPts val="285"/>
              </a:spcBef>
            </a:pPr>
            <a:r>
              <a:rPr dirty="0" sz="2350" spc="125">
                <a:solidFill>
                  <a:srgbClr val="1A1A1A"/>
                </a:solidFill>
                <a:latin typeface="Calibri"/>
                <a:cs typeface="Calibri"/>
              </a:rPr>
              <a:t>honoring</a:t>
            </a:r>
            <a:r>
              <a:rPr dirty="0" sz="2350" spc="17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C1C1C"/>
                </a:solidFill>
                <a:latin typeface="Calibri"/>
                <a:cs typeface="Calibri"/>
              </a:rPr>
              <a:t>Intimates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48813" y="11566808"/>
            <a:ext cx="2386965" cy="3594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200">
                <a:solidFill>
                  <a:srgbClr val="181818"/>
                </a:solidFill>
                <a:latin typeface="Arial MT"/>
                <a:cs typeface="Arial MT"/>
              </a:rPr>
              <a:t>Patenter/</a:t>
            </a:r>
            <a:r>
              <a:rPr dirty="0" sz="2200" spc="50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200" spc="45">
                <a:solidFill>
                  <a:srgbClr val="181818"/>
                </a:solidFill>
                <a:latin typeface="Arial MT"/>
                <a:cs typeface="Arial MT"/>
              </a:rPr>
              <a:t>Inventor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495715" y="9562805"/>
            <a:ext cx="3509010" cy="187960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375"/>
              </a:spcBef>
            </a:pPr>
            <a:r>
              <a:rPr dirty="0" sz="2350" spc="55">
                <a:solidFill>
                  <a:srgbClr val="1A1A1A"/>
                </a:solidFill>
                <a:latin typeface="Calibri"/>
                <a:cs typeface="Calibri"/>
              </a:rPr>
              <a:t>loo</a:t>
            </a:r>
            <a:r>
              <a:rPr dirty="0" sz="2350" spc="-24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60">
                <a:solidFill>
                  <a:srgbClr val="1C1C1C"/>
                </a:solidFill>
                <a:latin typeface="Calibri"/>
                <a:cs typeface="Calibri"/>
              </a:rPr>
              <a:t>-</a:t>
            </a:r>
            <a:r>
              <a:rPr dirty="0" sz="2350" spc="90">
                <a:solidFill>
                  <a:srgbClr val="1C1C1C"/>
                </a:solidFill>
                <a:latin typeface="Calibri"/>
                <a:cs typeface="Calibri"/>
              </a:rPr>
              <a:t>founder</a:t>
            </a:r>
            <a:r>
              <a:rPr dirty="0" sz="2350" spc="16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140">
                <a:solidFill>
                  <a:srgbClr val="1F1F1F"/>
                </a:solidFill>
                <a:latin typeface="Calibri"/>
                <a:cs typeface="Calibri"/>
              </a:rPr>
              <a:t>&amp;</a:t>
            </a:r>
            <a:r>
              <a:rPr dirty="0" sz="2350" spc="-16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D1D1D"/>
                </a:solidFill>
                <a:latin typeface="Calibri"/>
                <a:cs typeface="Calibri"/>
              </a:rPr>
              <a:t>'V'P</a:t>
            </a:r>
            <a:r>
              <a:rPr dirty="0" sz="2350" spc="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350" spc="35">
                <a:solidFill>
                  <a:srgbClr val="1D1D1D"/>
                </a:solidFill>
                <a:latin typeface="Calibri"/>
                <a:cs typeface="Calibri"/>
              </a:rPr>
              <a:t>oF</a:t>
            </a:r>
            <a:endParaRPr sz="235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  <a:spcBef>
                <a:spcPts val="330"/>
              </a:spcBef>
            </a:pPr>
            <a:r>
              <a:rPr dirty="0" sz="2400" spc="50">
                <a:solidFill>
                  <a:srgbClr val="181818"/>
                </a:solidFill>
                <a:latin typeface="Calibri"/>
                <a:cs typeface="Calibri"/>
              </a:rPr>
              <a:t>Reformation</a:t>
            </a:r>
            <a:r>
              <a:rPr dirty="0" sz="2400" spc="28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161616"/>
                </a:solidFill>
                <a:latin typeface="Calibri"/>
                <a:cs typeface="Calibri"/>
              </a:rPr>
              <a:t>Bible</a:t>
            </a:r>
            <a:r>
              <a:rPr dirty="0" sz="2400" spc="12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1F1F1F"/>
                </a:solidFill>
                <a:latin typeface="Calibri"/>
                <a:cs typeface="Calibri"/>
              </a:rPr>
              <a:t>Societ'/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  <a:tabLst>
                <a:tab pos="3057525" algn="l"/>
              </a:tabLst>
            </a:pPr>
            <a:r>
              <a:rPr dirty="0" sz="2500">
                <a:latin typeface="Calibri"/>
                <a:cs typeface="Calibri"/>
              </a:rPr>
              <a:t>mo-founder</a:t>
            </a:r>
            <a:r>
              <a:rPr dirty="0" sz="2500" spc="240"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161616"/>
                </a:solidFill>
                <a:latin typeface="Calibri"/>
                <a:cs typeface="Calibri"/>
              </a:rPr>
              <a:t>and</a:t>
            </a:r>
            <a:r>
              <a:rPr dirty="0" sz="2500" spc="11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500" spc="-25">
                <a:solidFill>
                  <a:srgbClr val="212121"/>
                </a:solidFill>
                <a:latin typeface="Calibri"/>
                <a:cs typeface="Calibri"/>
              </a:rPr>
              <a:t>CEO</a:t>
            </a:r>
            <a:r>
              <a:rPr dirty="0" sz="2500">
                <a:solidFill>
                  <a:srgbClr val="212121"/>
                </a:solidFill>
                <a:latin typeface="Calibri"/>
                <a:cs typeface="Calibri"/>
              </a:rPr>
              <a:t>	</a:t>
            </a:r>
            <a:r>
              <a:rPr dirty="0" sz="2500" spc="-25">
                <a:solidFill>
                  <a:srgbClr val="212121"/>
                </a:solidFill>
                <a:latin typeface="Calibri"/>
                <a:cs typeface="Calibri"/>
              </a:rPr>
              <a:t>of</a:t>
            </a:r>
            <a:endParaRPr sz="250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305"/>
              </a:spcBef>
            </a:pPr>
            <a:r>
              <a:rPr dirty="0" sz="2350" spc="95">
                <a:solidFill>
                  <a:srgbClr val="1C1C1C"/>
                </a:solidFill>
                <a:latin typeface="Calibri"/>
                <a:cs typeface="Calibri"/>
              </a:rPr>
              <a:t>Honoring</a:t>
            </a:r>
            <a:r>
              <a:rPr dirty="0" sz="2350" spc="17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61616"/>
                </a:solidFill>
                <a:latin typeface="Calibri"/>
                <a:cs typeface="Calibri"/>
              </a:rPr>
              <a:t>Intimates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520412" y="11748993"/>
            <a:ext cx="2386330" cy="3549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>
                <a:solidFill>
                  <a:srgbClr val="161616"/>
                </a:solidFill>
                <a:latin typeface="Arial MT"/>
                <a:cs typeface="Arial MT"/>
              </a:rPr>
              <a:t>Pstentecl</a:t>
            </a:r>
            <a:r>
              <a:rPr dirty="0" sz="2150" spc="-25">
                <a:solidFill>
                  <a:srgbClr val="161616"/>
                </a:solidFill>
                <a:latin typeface="Arial MT"/>
                <a:cs typeface="Arial MT"/>
              </a:rPr>
              <a:t>  </a:t>
            </a:r>
            <a:r>
              <a:rPr dirty="0" sz="2150" spc="75">
                <a:solidFill>
                  <a:srgbClr val="1F1F1F"/>
                </a:solidFill>
                <a:latin typeface="Arial MT"/>
                <a:cs typeface="Arial MT"/>
              </a:rPr>
              <a:t>Inventor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7656405" y="512969"/>
            <a:ext cx="1929764" cy="5835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650" spc="-150">
                <a:latin typeface="Arial MT"/>
                <a:cs typeface="Arial MT"/>
              </a:rPr>
              <a:t>Revival</a:t>
            </a:r>
            <a:r>
              <a:rPr dirty="0" sz="3650" spc="-85">
                <a:latin typeface="Arial MT"/>
                <a:cs typeface="Arial MT"/>
              </a:rPr>
              <a:t> </a:t>
            </a:r>
            <a:r>
              <a:rPr dirty="0" sz="3650" spc="-135">
                <a:latin typeface="Arial MT"/>
                <a:cs typeface="Arial MT"/>
              </a:rPr>
              <a:t>AI</a:t>
            </a:r>
            <a:endParaRPr sz="365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7293849" y="3581150"/>
            <a:ext cx="1552575" cy="1135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4245"/>
              </a:lnSpc>
              <a:spcBef>
                <a:spcPts val="110"/>
              </a:spcBef>
            </a:pPr>
            <a:r>
              <a:rPr dirty="0" sz="3800" spc="-620">
                <a:solidFill>
                  <a:srgbClr val="8A3136"/>
                </a:solidFill>
                <a:latin typeface="Arial MT"/>
                <a:cs typeface="Arial MT"/>
              </a:rPr>
              <a:t>NODEL</a:t>
            </a:r>
            <a:endParaRPr sz="3800">
              <a:latin typeface="Arial MT"/>
              <a:cs typeface="Arial MT"/>
            </a:endParaRPr>
          </a:p>
          <a:p>
            <a:pPr marL="20320">
              <a:lnSpc>
                <a:spcPts val="4485"/>
              </a:lnSpc>
            </a:pPr>
            <a:r>
              <a:rPr dirty="0" sz="4000" spc="-819">
                <a:solidFill>
                  <a:srgbClr val="343434"/>
                </a:solidFill>
                <a:latin typeface="Arial MT"/>
                <a:cs typeface="Arial MT"/>
              </a:rPr>
              <a:t>ROCKBT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657207" y="5732308"/>
            <a:ext cx="1945005" cy="3962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00" spc="135">
                <a:solidFill>
                  <a:srgbClr val="1F1F1F"/>
                </a:solidFill>
                <a:latin typeface="Calibri"/>
                <a:cs typeface="Calibri"/>
              </a:rPr>
              <a:t>Rob</a:t>
            </a:r>
            <a:r>
              <a:rPr dirty="0" sz="2400" spc="35">
                <a:solidFill>
                  <a:srgbClr val="1F1F1F"/>
                </a:solidFill>
                <a:latin typeface="Calibri"/>
                <a:cs typeface="Calibri"/>
              </a:rPr>
              <a:t> </a:t>
            </a:r>
            <a:r>
              <a:rPr dirty="0" sz="2400" spc="40">
                <a:solidFill>
                  <a:srgbClr val="1A1A1A"/>
                </a:solidFill>
                <a:latin typeface="Calibri"/>
                <a:cs typeface="Calibri"/>
              </a:rPr>
              <a:t>Rodriguez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6386468" y="5732308"/>
            <a:ext cx="2503805" cy="3962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400" spc="-220">
                <a:solidFill>
                  <a:srgbClr val="181818"/>
                </a:solidFill>
                <a:latin typeface="Calibri"/>
                <a:cs typeface="Calibri"/>
              </a:rPr>
              <a:t>/*/todel</a:t>
            </a:r>
            <a:r>
              <a:rPr dirty="0" sz="2400" spc="19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400" spc="95">
                <a:solidFill>
                  <a:srgbClr val="1A1A1A"/>
                </a:solidFill>
                <a:latin typeface="Calibri"/>
                <a:cs typeface="Calibri"/>
              </a:rPr>
              <a:t>Rocket</a:t>
            </a:r>
            <a:r>
              <a:rPr dirty="0" sz="2400" spc="22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1F1F1F"/>
                </a:solidFill>
                <a:latin typeface="Calibri"/>
                <a:cs typeface="Calibri"/>
              </a:rPr>
              <a:t>COC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342766" y="6380095"/>
            <a:ext cx="2581910" cy="4191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550">
                <a:solidFill>
                  <a:srgbClr val="1D1D1D"/>
                </a:solidFill>
                <a:latin typeface="Calibri"/>
                <a:cs typeface="Calibri"/>
              </a:rPr>
              <a:t>Director</a:t>
            </a:r>
            <a:r>
              <a:rPr dirty="0" sz="2550" spc="65">
                <a:solidFill>
                  <a:srgbClr val="1D1D1D"/>
                </a:solidFill>
                <a:latin typeface="Calibri"/>
                <a:cs typeface="Calibri"/>
              </a:rPr>
              <a:t> </a:t>
            </a:r>
            <a:r>
              <a:rPr dirty="0" sz="2550">
                <a:solidFill>
                  <a:srgbClr val="151515"/>
                </a:solidFill>
                <a:latin typeface="Calibri"/>
                <a:cs typeface="Calibri"/>
              </a:rPr>
              <a:t>and</a:t>
            </a:r>
            <a:r>
              <a:rPr dirty="0" sz="2550" spc="75">
                <a:solidFill>
                  <a:srgbClr val="151515"/>
                </a:solidFill>
                <a:latin typeface="Calibri"/>
                <a:cs typeface="Calibri"/>
              </a:rPr>
              <a:t> </a:t>
            </a:r>
            <a:r>
              <a:rPr dirty="0" sz="2550" spc="-175">
                <a:solidFill>
                  <a:srgbClr val="242424"/>
                </a:solidFill>
                <a:latin typeface="Calibri"/>
                <a:cs typeface="Calibri"/>
              </a:rPr>
              <a:t>v/WTO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5969454" y="6380095"/>
            <a:ext cx="3319145" cy="4191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550" spc="75">
                <a:solidFill>
                  <a:srgbClr val="181818"/>
                </a:solidFill>
                <a:latin typeface="Calibri"/>
                <a:cs typeface="Calibri"/>
              </a:rPr>
              <a:t>AI/ML,</a:t>
            </a:r>
            <a:r>
              <a:rPr dirty="0" sz="2550" spc="6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550" spc="130">
                <a:solidFill>
                  <a:srgbClr val="0F0F0F"/>
                </a:solidFill>
                <a:latin typeface="Calibri"/>
                <a:cs typeface="Calibri"/>
              </a:rPr>
              <a:t>Ui/UX</a:t>
            </a:r>
            <a:r>
              <a:rPr dirty="0" sz="2550" spc="85">
                <a:solidFill>
                  <a:srgbClr val="0F0F0F"/>
                </a:solidFill>
                <a:latin typeface="Calibri"/>
                <a:cs typeface="Calibri"/>
              </a:rPr>
              <a:t> </a:t>
            </a:r>
            <a:r>
              <a:rPr dirty="0" sz="2550" spc="90">
                <a:solidFill>
                  <a:srgbClr val="212121"/>
                </a:solidFill>
                <a:latin typeface="Calibri"/>
                <a:cs typeface="Calibri"/>
              </a:rPr>
              <a:t>Dev</a:t>
            </a:r>
            <a:r>
              <a:rPr dirty="0" sz="2550" spc="1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550" spc="-60">
                <a:solidFill>
                  <a:srgbClr val="333333"/>
                </a:solidFill>
                <a:latin typeface="Calibri"/>
                <a:cs typeface="Calibri"/>
              </a:rPr>
              <a:t>Team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554240" y="7021325"/>
            <a:ext cx="4083050" cy="832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10300"/>
              </a:lnSpc>
              <a:spcBef>
                <a:spcPts val="100"/>
              </a:spcBef>
            </a:pPr>
            <a:r>
              <a:rPr dirty="0" sz="2400">
                <a:solidFill>
                  <a:srgbClr val="262626"/>
                </a:solidFill>
                <a:latin typeface="Arial MT"/>
                <a:cs typeface="Arial MT"/>
              </a:rPr>
              <a:t>Over</a:t>
            </a:r>
            <a:r>
              <a:rPr dirty="0" sz="2400" spc="3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212121"/>
                </a:solidFill>
                <a:latin typeface="Arial MT"/>
                <a:cs typeface="Arial MT"/>
              </a:rPr>
              <a:t>20</a:t>
            </a:r>
            <a:r>
              <a:rPr dirty="0" sz="2400" spc="25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2400" spc="-140">
                <a:solidFill>
                  <a:srgbClr val="131313"/>
                </a:solidFill>
                <a:latin typeface="Arial MT"/>
                <a:cs typeface="Arial MT"/>
              </a:rPr>
              <a:t>}/ears</a:t>
            </a:r>
            <a:r>
              <a:rPr dirty="0" sz="2400" spc="3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400" spc="-55">
                <a:solidFill>
                  <a:srgbClr val="181818"/>
                </a:solidFill>
                <a:latin typeface="Arial MT"/>
                <a:cs typeface="Arial MT"/>
              </a:rPr>
              <a:t>experience</a:t>
            </a:r>
            <a:r>
              <a:rPr dirty="0" sz="2400" spc="10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1D1D1D"/>
                </a:solidFill>
                <a:latin typeface="Arial MT"/>
                <a:cs typeface="Arial MT"/>
              </a:rPr>
              <a:t>with </a:t>
            </a:r>
            <a:r>
              <a:rPr dirty="0" sz="2400">
                <a:solidFill>
                  <a:srgbClr val="363636"/>
                </a:solidFill>
                <a:latin typeface="Arial MT"/>
                <a:cs typeface="Arial MT"/>
              </a:rPr>
              <a:t>multiple</a:t>
            </a:r>
            <a:r>
              <a:rPr dirty="0" sz="2400" spc="180">
                <a:solidFill>
                  <a:srgbClr val="363636"/>
                </a:solidFill>
                <a:latin typeface="Arial MT"/>
                <a:cs typeface="Arial MT"/>
              </a:rPr>
              <a:t> </a:t>
            </a:r>
            <a:r>
              <a:rPr dirty="0" sz="2400" spc="55">
                <a:solidFill>
                  <a:srgbClr val="161616"/>
                </a:solidFill>
                <a:latin typeface="Arial MT"/>
                <a:cs typeface="Arial MT"/>
              </a:rPr>
              <a:t>fortune</a:t>
            </a:r>
            <a:r>
              <a:rPr dirty="0" sz="2400" spc="4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400" spc="50">
                <a:solidFill>
                  <a:srgbClr val="3B3B3B"/>
                </a:solidFill>
                <a:latin typeface="Arial MT"/>
                <a:cs typeface="Arial MT"/>
              </a:rPr>
              <a:t>300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5592164" y="7021325"/>
            <a:ext cx="3526154" cy="832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985">
              <a:lnSpc>
                <a:spcPct val="110300"/>
              </a:lnSpc>
              <a:spcBef>
                <a:spcPts val="100"/>
              </a:spcBef>
            </a:pPr>
            <a:r>
              <a:rPr dirty="0" sz="2400" spc="-65">
                <a:solidFill>
                  <a:srgbClr val="131313"/>
                </a:solidFill>
                <a:latin typeface="Arial MT"/>
                <a:cs typeface="Arial MT"/>
              </a:rPr>
              <a:t>Extensive</a:t>
            </a:r>
            <a:r>
              <a:rPr dirty="0" sz="2400" spc="-8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400" spc="-55">
                <a:solidFill>
                  <a:srgbClr val="181818"/>
                </a:solidFill>
                <a:latin typeface="Arial MT"/>
                <a:cs typeface="Arial MT"/>
              </a:rPr>
              <a:t>experience</a:t>
            </a:r>
            <a:r>
              <a:rPr dirty="0" sz="2400" spc="-6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400" spc="-20">
                <a:solidFill>
                  <a:srgbClr val="1C1C1C"/>
                </a:solidFill>
                <a:latin typeface="Arial MT"/>
                <a:cs typeface="Arial MT"/>
              </a:rPr>
              <a:t>from </a:t>
            </a:r>
            <a:r>
              <a:rPr dirty="0" sz="2400">
                <a:solidFill>
                  <a:srgbClr val="111111"/>
                </a:solidFill>
                <a:latin typeface="Arial MT"/>
                <a:cs typeface="Arial MT"/>
              </a:rPr>
              <a:t>Concept</a:t>
            </a:r>
            <a:r>
              <a:rPr dirty="0" sz="2400" spc="95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2400" spc="85">
                <a:solidFill>
                  <a:srgbClr val="464646"/>
                </a:solidFill>
                <a:latin typeface="Arial MT"/>
                <a:cs typeface="Arial MT"/>
              </a:rPr>
              <a:t>to</a:t>
            </a:r>
            <a:r>
              <a:rPr dirty="0" sz="2400" spc="35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212121"/>
                </a:solidFill>
                <a:latin typeface="Arial MT"/>
                <a:cs typeface="Arial MT"/>
              </a:rPr>
              <a:t>/\/\arket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553241" y="7967469"/>
            <a:ext cx="131127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61035" algn="l"/>
                <a:tab pos="1140460" algn="l"/>
              </a:tabLst>
            </a:pPr>
            <a:r>
              <a:rPr dirty="0" sz="1600" spc="185">
                <a:solidFill>
                  <a:srgbClr val="1A1A1A"/>
                </a:solidFill>
                <a:latin typeface="Arial MT"/>
                <a:cs typeface="Arial MT"/>
              </a:rPr>
              <a:t>CO</a:t>
            </a:r>
            <a:r>
              <a:rPr dirty="0" sz="1600">
                <a:solidFill>
                  <a:srgbClr val="1A1A1A"/>
                </a:solidFill>
                <a:latin typeface="Arial MT"/>
                <a:cs typeface="Arial MT"/>
              </a:rPr>
              <a:t>	</a:t>
            </a:r>
            <a:r>
              <a:rPr dirty="0" sz="1500" spc="110">
                <a:solidFill>
                  <a:srgbClr val="1A1A1A"/>
                </a:solidFill>
                <a:latin typeface="Arial MT"/>
                <a:cs typeface="Arial MT"/>
              </a:rPr>
              <a:t>?5</a:t>
            </a:r>
            <a:r>
              <a:rPr dirty="0" sz="1500">
                <a:solidFill>
                  <a:srgbClr val="1A1A1A"/>
                </a:solidFill>
                <a:latin typeface="Arial MT"/>
                <a:cs typeface="Arial MT"/>
              </a:rPr>
              <a:t>	</a:t>
            </a:r>
            <a:r>
              <a:rPr dirty="0" sz="1250" spc="50">
                <a:solidFill>
                  <a:srgbClr val="1A1A1A"/>
                </a:solidFill>
                <a:latin typeface="Arial MT"/>
                <a:cs typeface="Arial MT"/>
              </a:rPr>
              <a:t>E'</a:t>
            </a:r>
            <a:endParaRPr sz="12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916056" y="8147977"/>
            <a:ext cx="106934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2450" algn="l"/>
                <a:tab pos="936625" algn="l"/>
              </a:tabLst>
            </a:pPr>
            <a:r>
              <a:rPr dirty="0" sz="2100" spc="80">
                <a:solidFill>
                  <a:srgbClr val="1A1A1A"/>
                </a:solidFill>
                <a:latin typeface="Arial MT"/>
                <a:cs typeface="Arial MT"/>
              </a:rPr>
              <a:t>”'*</a:t>
            </a:r>
            <a:r>
              <a:rPr dirty="0" sz="2100">
                <a:solidFill>
                  <a:srgbClr val="1A1A1A"/>
                </a:solidFill>
                <a:latin typeface="Arial MT"/>
                <a:cs typeface="Arial MT"/>
              </a:rPr>
              <a:t>	</a:t>
            </a:r>
            <a:r>
              <a:rPr dirty="0" sz="1450" spc="30">
                <a:solidFill>
                  <a:srgbClr val="1A1A1A"/>
                </a:solidFill>
                <a:latin typeface="Arial MT"/>
                <a:cs typeface="Arial MT"/>
              </a:rPr>
              <a:t>"</a:t>
            </a:r>
            <a:r>
              <a:rPr dirty="0" sz="1450">
                <a:solidFill>
                  <a:srgbClr val="1A1A1A"/>
                </a:solidFill>
                <a:latin typeface="Arial MT"/>
                <a:cs typeface="Arial MT"/>
              </a:rPr>
              <a:t>	</a:t>
            </a:r>
            <a:r>
              <a:rPr dirty="0" sz="2100" spc="70">
                <a:solidFill>
                  <a:srgbClr val="1A1A1A"/>
                </a:solidFill>
                <a:latin typeface="Arial MT"/>
                <a:cs typeface="Arial MT"/>
              </a:rPr>
              <a:t>*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5593147" y="8098175"/>
            <a:ext cx="4057650" cy="161290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 indent="13970">
              <a:lnSpc>
                <a:spcPct val="111800"/>
              </a:lnSpc>
              <a:spcBef>
                <a:spcPts val="195"/>
              </a:spcBef>
            </a:pPr>
            <a:r>
              <a:rPr dirty="0" sz="2100">
                <a:solidFill>
                  <a:srgbClr val="181818"/>
                </a:solidFill>
                <a:latin typeface="Arial MT"/>
                <a:cs typeface="Arial MT"/>
              </a:rPr>
              <a:t>/\/tultiple</a:t>
            </a:r>
            <a:r>
              <a:rPr dirty="0" sz="2100" spc="32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100" spc="50">
                <a:solidFill>
                  <a:srgbClr val="0F0F0F"/>
                </a:solidFill>
                <a:latin typeface="Arial MT"/>
                <a:cs typeface="Arial MT"/>
              </a:rPr>
              <a:t>!?olutions</a:t>
            </a:r>
            <a:r>
              <a:rPr dirty="0" sz="2100" spc="42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2100" spc="70">
                <a:solidFill>
                  <a:srgbClr val="161616"/>
                </a:solidFill>
                <a:latin typeface="Arial MT"/>
                <a:cs typeface="Arial MT"/>
              </a:rPr>
              <a:t>developed </a:t>
            </a:r>
            <a:r>
              <a:rPr dirty="0" sz="2350">
                <a:solidFill>
                  <a:srgbClr val="414141"/>
                </a:solidFill>
                <a:latin typeface="Calibri"/>
                <a:cs typeface="Calibri"/>
              </a:rPr>
              <a:t>that</a:t>
            </a:r>
            <a:r>
              <a:rPr dirty="0" sz="2350" spc="37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incorporate</a:t>
            </a:r>
            <a:r>
              <a:rPr dirty="0" sz="2350" spc="40">
                <a:solidFill>
                  <a:srgbClr val="161616"/>
                </a:solidFill>
                <a:latin typeface="Calibri"/>
                <a:cs typeface="Calibri"/>
              </a:rPr>
              <a:t>  </a:t>
            </a:r>
            <a:r>
              <a:rPr dirty="0" sz="2350" spc="55">
                <a:solidFill>
                  <a:srgbClr val="131313"/>
                </a:solidFill>
                <a:latin typeface="Calibri"/>
                <a:cs typeface="Calibri"/>
              </a:rPr>
              <a:t>Artificial </a:t>
            </a:r>
            <a:r>
              <a:rPr dirty="0" sz="2350">
                <a:solidFill>
                  <a:srgbClr val="161616"/>
                </a:solidFill>
                <a:latin typeface="Calibri"/>
                <a:cs typeface="Calibri"/>
              </a:rPr>
              <a:t>Intelligence,</a:t>
            </a:r>
            <a:r>
              <a:rPr dirty="0" sz="2350" spc="470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350" spc="-135">
                <a:solidFill>
                  <a:srgbClr val="1A1A1A"/>
                </a:solidFill>
                <a:latin typeface="Calibri"/>
                <a:cs typeface="Calibri"/>
              </a:rPr>
              <a:t>/\Machine</a:t>
            </a:r>
            <a:r>
              <a:rPr dirty="0" sz="2350" spc="45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350" spc="-10">
                <a:solidFill>
                  <a:srgbClr val="161616"/>
                </a:solidFill>
                <a:latin typeface="Calibri"/>
                <a:cs typeface="Calibri"/>
              </a:rPr>
              <a:t>Learninjg </a:t>
            </a:r>
            <a:r>
              <a:rPr dirty="0" sz="2500">
                <a:solidFill>
                  <a:srgbClr val="161616"/>
                </a:solidFill>
                <a:latin typeface="Calibri"/>
                <a:cs typeface="Calibri"/>
              </a:rPr>
              <a:t>and</a:t>
            </a:r>
            <a:r>
              <a:rPr dirty="0" sz="2500" spc="-5">
                <a:solidFill>
                  <a:srgbClr val="161616"/>
                </a:solidFill>
                <a:latin typeface="Calibri"/>
                <a:cs typeface="Calibri"/>
              </a:rPr>
              <a:t> </a:t>
            </a:r>
            <a:r>
              <a:rPr dirty="0" sz="2500" spc="70">
                <a:solidFill>
                  <a:srgbClr val="232323"/>
                </a:solidFill>
                <a:latin typeface="Calibri"/>
                <a:cs typeface="Calibri"/>
              </a:rPr>
              <a:t>Data </a:t>
            </a:r>
            <a:r>
              <a:rPr dirty="0" sz="2500" spc="50">
                <a:solidFill>
                  <a:srgbClr val="383838"/>
                </a:solidFill>
                <a:latin typeface="Calibri"/>
                <a:cs typeface="Calibri"/>
              </a:rPr>
              <a:t>Science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546777" y="8484041"/>
            <a:ext cx="3000375" cy="823594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2633980" algn="l"/>
              </a:tabLst>
            </a:pPr>
            <a:r>
              <a:rPr dirty="0" sz="2350" spc="110">
                <a:solidFill>
                  <a:srgbClr val="1C1C1C"/>
                </a:solidFill>
                <a:latin typeface="Calibri"/>
                <a:cs typeface="Calibri"/>
              </a:rPr>
              <a:t>mo-</a:t>
            </a:r>
            <a:r>
              <a:rPr dirty="0" sz="2350" spc="90">
                <a:solidFill>
                  <a:srgbClr val="1C1C1C"/>
                </a:solidFill>
                <a:latin typeface="Calibri"/>
                <a:cs typeface="Calibri"/>
              </a:rPr>
              <a:t>founder</a:t>
            </a:r>
            <a:r>
              <a:rPr dirty="0" sz="2350" spc="215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2350" spc="65">
                <a:solidFill>
                  <a:srgbClr val="181818"/>
                </a:solidFill>
                <a:latin typeface="Calibri"/>
                <a:cs typeface="Calibri"/>
              </a:rPr>
              <a:t>and</a:t>
            </a:r>
            <a:r>
              <a:rPr dirty="0" sz="2350" spc="-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350" spc="-25">
                <a:solidFill>
                  <a:srgbClr val="262626"/>
                </a:solidFill>
                <a:latin typeface="Calibri"/>
                <a:cs typeface="Calibri"/>
              </a:rPr>
              <a:t>v/</a:t>
            </a:r>
            <a:r>
              <a:rPr dirty="0" sz="2350">
                <a:solidFill>
                  <a:srgbClr val="262626"/>
                </a:solidFill>
                <a:latin typeface="Calibri"/>
                <a:cs typeface="Calibri"/>
              </a:rPr>
              <a:t>	</a:t>
            </a:r>
            <a:r>
              <a:rPr dirty="0" sz="2350" spc="-160">
                <a:solidFill>
                  <a:srgbClr val="262626"/>
                </a:solidFill>
                <a:latin typeface="Calibri"/>
                <a:cs typeface="Calibri"/>
              </a:rPr>
              <a:t>TO,</a:t>
            </a:r>
            <a:endParaRPr sz="2350">
              <a:latin typeface="Calibri"/>
              <a:cs typeface="Calibri"/>
            </a:endParaRPr>
          </a:p>
          <a:p>
            <a:pPr marL="31115">
              <a:lnSpc>
                <a:spcPct val="100000"/>
              </a:lnSpc>
              <a:spcBef>
                <a:spcPts val="335"/>
              </a:spcBef>
            </a:pPr>
            <a:r>
              <a:rPr dirty="0" sz="2350" spc="114">
                <a:solidFill>
                  <a:srgbClr val="111111"/>
                </a:solidFill>
                <a:latin typeface="Calibri"/>
                <a:cs typeface="Calibri"/>
              </a:rPr>
              <a:t>Rocket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3768497" y="8523630"/>
            <a:ext cx="839469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120">
                <a:solidFill>
                  <a:srgbClr val="1F1F1F"/>
                </a:solidFill>
                <a:latin typeface="Calibri"/>
                <a:cs typeface="Calibri"/>
              </a:rPr>
              <a:t>/\ñodel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526484" y="9580760"/>
            <a:ext cx="4029075" cy="2258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340">
              <a:lnSpc>
                <a:spcPct val="100000"/>
              </a:lnSpc>
              <a:spcBef>
                <a:spcPts val="100"/>
              </a:spcBef>
            </a:pPr>
            <a:r>
              <a:rPr dirty="0" sz="2400" spc="-60">
                <a:solidFill>
                  <a:srgbClr val="1A1A1A"/>
                </a:solidFill>
                <a:latin typeface="Arial MT"/>
                <a:cs typeface="Arial MT"/>
              </a:rPr>
              <a:t>Developed</a:t>
            </a:r>
            <a:r>
              <a:rPr dirty="0" sz="240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400" spc="-325">
                <a:solidFill>
                  <a:srgbClr val="161616"/>
                </a:solidFill>
                <a:latin typeface="Arial MT"/>
                <a:cs typeface="Arial MT"/>
              </a:rPr>
              <a:t>a</a:t>
            </a:r>
            <a:r>
              <a:rPr dirty="0" sz="2400" spc="9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212121"/>
                </a:solidFill>
                <a:latin typeface="Arial MT"/>
                <a:cs typeface="Arial MT"/>
              </a:rPr>
              <a:t>neural-</a:t>
            </a:r>
            <a:r>
              <a:rPr dirty="0" sz="2400">
                <a:solidFill>
                  <a:srgbClr val="212121"/>
                </a:solidFill>
                <a:latin typeface="Arial MT"/>
                <a:cs typeface="Arial MT"/>
              </a:rPr>
              <a:t>net</a:t>
            </a:r>
            <a:r>
              <a:rPr dirty="0" sz="2400" spc="9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2400" spc="-45">
                <a:solidFill>
                  <a:srgbClr val="1F1F1F"/>
                </a:solidFill>
                <a:latin typeface="Arial MT"/>
                <a:cs typeface="Arial MT"/>
              </a:rPr>
              <a:t>based</a:t>
            </a:r>
            <a:endParaRPr sz="2400">
              <a:latin typeface="Arial MT"/>
              <a:cs typeface="Arial MT"/>
            </a:endParaRPr>
          </a:p>
          <a:p>
            <a:pPr marL="38100" marR="314960" indent="635">
              <a:lnSpc>
                <a:spcPts val="3200"/>
              </a:lnSpc>
              <a:spcBef>
                <a:spcPts val="114"/>
              </a:spcBef>
            </a:pPr>
            <a:r>
              <a:rPr dirty="0" sz="2600">
                <a:solidFill>
                  <a:srgbClr val="3F3F3F"/>
                </a:solidFill>
                <a:latin typeface="Arial MT"/>
                <a:cs typeface="Arial MT"/>
              </a:rPr>
              <a:t>OCR</a:t>
            </a:r>
            <a:r>
              <a:rPr dirty="0" sz="2600" spc="-4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dirty="0" sz="2600" spc="-229">
                <a:solidFill>
                  <a:srgbClr val="181818"/>
                </a:solidFill>
                <a:latin typeface="Arial MT"/>
                <a:cs typeface="Arial MT"/>
              </a:rPr>
              <a:t>and</a:t>
            </a:r>
            <a:r>
              <a:rPr dirty="0" sz="2600" spc="-10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600" spc="-220">
                <a:solidFill>
                  <a:srgbClr val="262626"/>
                </a:solidFill>
                <a:latin typeface="Arial MT"/>
                <a:cs typeface="Arial MT"/>
              </a:rPr>
              <a:t>an</a:t>
            </a:r>
            <a:r>
              <a:rPr dirty="0" sz="2600" spc="-114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2600" spc="-285">
                <a:solidFill>
                  <a:srgbClr val="1D1D1D"/>
                </a:solidFill>
                <a:latin typeface="Arial MT"/>
                <a:cs typeface="Arial MT"/>
              </a:rPr>
              <a:t>imayte </a:t>
            </a:r>
            <a:r>
              <a:rPr dirty="0" sz="2350" spc="-25">
                <a:solidFill>
                  <a:srgbClr val="1C1C1C"/>
                </a:solidFill>
                <a:latin typeface="Arial MT"/>
                <a:cs typeface="Arial MT"/>
              </a:rPr>
              <a:t>compression</a:t>
            </a:r>
            <a:r>
              <a:rPr dirty="0" sz="2350" spc="-2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350">
                <a:solidFill>
                  <a:srgbClr val="151515"/>
                </a:solidFill>
                <a:latin typeface="Arial MT"/>
                <a:cs typeface="Arial MT"/>
              </a:rPr>
              <a:t>library</a:t>
            </a:r>
            <a:r>
              <a:rPr dirty="0" sz="2350" spc="-140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2350" spc="-80">
                <a:solidFill>
                  <a:srgbClr val="1A1A1A"/>
                </a:solidFill>
                <a:latin typeface="Arial MT"/>
                <a:cs typeface="Arial MT"/>
              </a:rPr>
              <a:t>useé</a:t>
            </a:r>
            <a:r>
              <a:rPr dirty="0" sz="2350" spc="-7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350" spc="-25">
                <a:latin typeface="Arial MT"/>
                <a:cs typeface="Arial MT"/>
              </a:rPr>
              <a:t>by </a:t>
            </a:r>
            <a:r>
              <a:rPr dirty="0" baseline="3472" sz="3600" spc="-240">
                <a:solidFill>
                  <a:srgbClr val="212121"/>
                </a:solidFill>
                <a:latin typeface="Arial MT"/>
                <a:cs typeface="Arial MT"/>
              </a:rPr>
              <a:t>ma</a:t>
            </a:r>
            <a:r>
              <a:rPr dirty="0" baseline="-15046" sz="3600" spc="-240">
                <a:solidFill>
                  <a:srgbClr val="212121"/>
                </a:solidFill>
                <a:latin typeface="Arial MT"/>
                <a:cs typeface="Arial MT"/>
              </a:rPr>
              <a:t>J</a:t>
            </a:r>
            <a:r>
              <a:rPr dirty="0" baseline="3472" sz="3600" spc="-240">
                <a:solidFill>
                  <a:srgbClr val="212121"/>
                </a:solidFill>
                <a:latin typeface="Arial MT"/>
                <a:cs typeface="Arial MT"/>
              </a:rPr>
              <a:t>or</a:t>
            </a:r>
            <a:r>
              <a:rPr dirty="0" baseline="3472" sz="3600" spc="-142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2400" spc="-100">
                <a:solidFill>
                  <a:srgbClr val="0C0C0C"/>
                </a:solidFill>
                <a:latin typeface="Arial MT"/>
                <a:cs typeface="Arial MT"/>
              </a:rPr>
              <a:t>social</a:t>
            </a:r>
            <a:r>
              <a:rPr dirty="0" sz="2400" spc="-7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2400" spc="-80">
                <a:solidFill>
                  <a:srgbClr val="181818"/>
                </a:solidFill>
                <a:latin typeface="Arial MT"/>
                <a:cs typeface="Arial MT"/>
              </a:rPr>
              <a:t>media</a:t>
            </a:r>
            <a:r>
              <a:rPr dirty="0" sz="240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400" spc="-30">
                <a:solidFill>
                  <a:srgbClr val="111111"/>
                </a:solidFill>
                <a:latin typeface="Arial MT"/>
                <a:cs typeface="Arial MT"/>
              </a:rPr>
              <a:t>networks</a:t>
            </a:r>
            <a:endParaRPr sz="2400">
              <a:latin typeface="Arial MT"/>
              <a:cs typeface="Arial MT"/>
            </a:endParaRPr>
          </a:p>
          <a:p>
            <a:pPr marL="53975">
              <a:lnSpc>
                <a:spcPct val="100000"/>
              </a:lnSpc>
              <a:spcBef>
                <a:spcPts val="2340"/>
              </a:spcBef>
            </a:pPr>
            <a:r>
              <a:rPr dirty="0" sz="2200">
                <a:solidFill>
                  <a:srgbClr val="1A1A1A"/>
                </a:solidFill>
                <a:latin typeface="Arial MT"/>
                <a:cs typeface="Arial MT"/>
              </a:rPr>
              <a:t>Holds</a:t>
            </a:r>
            <a:r>
              <a:rPr dirty="0" sz="2200" spc="-9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1F1F1F"/>
                </a:solidFill>
                <a:latin typeface="Arial MT"/>
                <a:cs typeface="Arial MT"/>
              </a:rPr>
              <a:t>19</a:t>
            </a:r>
            <a:r>
              <a:rPr dirty="0" sz="2200" spc="-2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2200" spc="60">
                <a:solidFill>
                  <a:srgbClr val="1A1A1A"/>
                </a:solidFill>
                <a:latin typeface="Arial MT"/>
                <a:cs typeface="Arial MT"/>
              </a:rPr>
              <a:t>|]ranted</a:t>
            </a:r>
            <a:r>
              <a:rPr dirty="0" sz="2200" spc="25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200" spc="-10">
                <a:solidFill>
                  <a:srgbClr val="151515"/>
                </a:solidFill>
                <a:latin typeface="Arial MT"/>
                <a:cs typeface="Arial MT"/>
              </a:rPr>
              <a:t>patents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593810" y="9939873"/>
            <a:ext cx="3416935" cy="2030095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340"/>
              </a:spcBef>
            </a:pPr>
            <a:r>
              <a:rPr dirty="0" sz="2400">
                <a:solidFill>
                  <a:srgbClr val="1A1A1A"/>
                </a:solidFill>
                <a:latin typeface="Calibri"/>
                <a:cs typeface="Calibri"/>
              </a:rPr>
              <a:t>Industries</a:t>
            </a:r>
            <a:r>
              <a:rPr dirty="0" sz="2400" spc="170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131313"/>
                </a:solidFill>
                <a:latin typeface="Calibri"/>
                <a:cs typeface="Calibri"/>
              </a:rPr>
              <a:t>worked</a:t>
            </a:r>
            <a:r>
              <a:rPr dirty="0" sz="2400" spc="280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212121"/>
                </a:solidFill>
                <a:latin typeface="Calibri"/>
                <a:cs typeface="Calibri"/>
              </a:rPr>
              <a:t>in:</a:t>
            </a:r>
            <a:endParaRPr sz="24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275"/>
              </a:spcBef>
            </a:pPr>
            <a:r>
              <a:rPr dirty="0" sz="2400" spc="-85">
                <a:solidFill>
                  <a:srgbClr val="181818"/>
                </a:solidFill>
                <a:latin typeface="Calibri"/>
                <a:cs typeface="Calibri"/>
              </a:rPr>
              <a:t>/\/tedicine,</a:t>
            </a:r>
            <a:r>
              <a:rPr dirty="0" sz="2400" spc="65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212121"/>
                </a:solidFill>
                <a:latin typeface="Calibri"/>
                <a:cs typeface="Calibri"/>
              </a:rPr>
              <a:t>loT,</a:t>
            </a:r>
            <a:r>
              <a:rPr dirty="0" sz="2400" spc="-45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1C1C1C"/>
                </a:solidFill>
                <a:latin typeface="Calibri"/>
                <a:cs typeface="Calibri"/>
              </a:rPr>
              <a:t>Hospitality,</a:t>
            </a:r>
            <a:endParaRPr sz="2400">
              <a:latin typeface="Calibri"/>
              <a:cs typeface="Calibri"/>
            </a:endParaRPr>
          </a:p>
          <a:p>
            <a:pPr marL="12700" marR="41275" indent="1905">
              <a:lnSpc>
                <a:spcPct val="110200"/>
              </a:lnSpc>
              <a:spcBef>
                <a:spcPts val="60"/>
              </a:spcBef>
            </a:pPr>
            <a:r>
              <a:rPr dirty="0" sz="2350" spc="170" i="1">
                <a:solidFill>
                  <a:srgbClr val="131313"/>
                </a:solidFill>
                <a:latin typeface="Calibri"/>
                <a:cs typeface="Calibri"/>
              </a:rPr>
              <a:t>eCommerce,</a:t>
            </a:r>
            <a:r>
              <a:rPr dirty="0" sz="2350" spc="65" i="1">
                <a:solidFill>
                  <a:srgbClr val="131313"/>
                </a:solidFill>
                <a:latin typeface="Calibri"/>
                <a:cs typeface="Calibri"/>
              </a:rPr>
              <a:t> </a:t>
            </a:r>
            <a:r>
              <a:rPr dirty="0" sz="2350" spc="55">
                <a:solidFill>
                  <a:srgbClr val="161616"/>
                </a:solidFill>
                <a:latin typeface="Calibri"/>
                <a:cs typeface="Calibri"/>
              </a:rPr>
              <a:t>Agriculture, </a:t>
            </a:r>
            <a:r>
              <a:rPr dirty="0" sz="2400">
                <a:solidFill>
                  <a:srgbClr val="151515"/>
                </a:solidFill>
                <a:latin typeface="Calibri"/>
                <a:cs typeface="Calibri"/>
              </a:rPr>
              <a:t>Enterprise,</a:t>
            </a:r>
            <a:r>
              <a:rPr dirty="0" sz="2400" spc="90">
                <a:solidFill>
                  <a:srgbClr val="151515"/>
                </a:solidFill>
                <a:latin typeface="Calibri"/>
                <a:cs typeface="Calibri"/>
              </a:rPr>
              <a:t>  </a:t>
            </a:r>
            <a:r>
              <a:rPr dirty="0" sz="2400" spc="45">
                <a:solidFill>
                  <a:srgbClr val="1A1A1A"/>
                </a:solidFill>
                <a:latin typeface="Calibri"/>
                <a:cs typeface="Calibri"/>
              </a:rPr>
              <a:t>Education, </a:t>
            </a:r>
            <a:r>
              <a:rPr dirty="0" sz="2400" spc="50">
                <a:solidFill>
                  <a:srgbClr val="111111"/>
                </a:solidFill>
                <a:latin typeface="Calibri"/>
                <a:cs typeface="Calibri"/>
              </a:rPr>
              <a:t>Government,</a:t>
            </a:r>
            <a:r>
              <a:rPr dirty="0" sz="2400" spc="35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1A1A1A"/>
                </a:solidFill>
                <a:latin typeface="Calibri"/>
                <a:cs typeface="Calibri"/>
              </a:rPr>
              <a:t>Finance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507047"/>
            <a:ext cx="20104100" cy="1409700"/>
            <a:chOff x="0" y="507047"/>
            <a:chExt cx="20104100" cy="1409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7047"/>
              <a:ext cx="20104100" cy="14091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511671" y="1336761"/>
              <a:ext cx="1126490" cy="415290"/>
            </a:xfrm>
            <a:custGeom>
              <a:avLst/>
              <a:gdLst/>
              <a:ahLst/>
              <a:cxnLst/>
              <a:rect l="l" t="t" r="r" b="b"/>
              <a:pathLst>
                <a:path w="1126490" h="415289">
                  <a:moveTo>
                    <a:pt x="1126040" y="414856"/>
                  </a:moveTo>
                  <a:lnTo>
                    <a:pt x="0" y="414856"/>
                  </a:lnTo>
                  <a:lnTo>
                    <a:pt x="0" y="0"/>
                  </a:lnTo>
                  <a:lnTo>
                    <a:pt x="1126040" y="0"/>
                  </a:lnTo>
                  <a:lnTo>
                    <a:pt x="1126040" y="4148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74906" y="888900"/>
            <a:ext cx="1211580" cy="1029969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6550" spc="60">
                <a:solidFill>
                  <a:srgbClr val="FFFFFF"/>
                </a:solidFill>
              </a:rPr>
              <a:t>em</a:t>
            </a:r>
            <a:endParaRPr sz="6550"/>
          </a:p>
        </p:txBody>
      </p:sp>
      <p:sp>
        <p:nvSpPr>
          <p:cNvPr id="6" name="object 6" descr=""/>
          <p:cNvSpPr/>
          <p:nvPr/>
        </p:nvSpPr>
        <p:spPr>
          <a:xfrm>
            <a:off x="0" y="3641522"/>
            <a:ext cx="20097750" cy="1099820"/>
          </a:xfrm>
          <a:custGeom>
            <a:avLst/>
            <a:gdLst/>
            <a:ahLst/>
            <a:cxnLst/>
            <a:rect l="l" t="t" r="r" b="b"/>
            <a:pathLst>
              <a:path w="20097750" h="1099820">
                <a:moveTo>
                  <a:pt x="20097515" y="1099700"/>
                </a:moveTo>
                <a:lnTo>
                  <a:pt x="0" y="1099700"/>
                </a:lnTo>
                <a:lnTo>
                  <a:pt x="0" y="0"/>
                </a:lnTo>
                <a:lnTo>
                  <a:pt x="20097515" y="0"/>
                </a:lnTo>
                <a:lnTo>
                  <a:pt x="20097515" y="1099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825331" y="3213964"/>
            <a:ext cx="1026160" cy="18034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650" spc="100">
                <a:solidFill>
                  <a:srgbClr val="EFEFEF"/>
                </a:solidFill>
                <a:latin typeface="Calibri"/>
                <a:cs typeface="Calibri"/>
              </a:rPr>
              <a:t>O</a:t>
            </a:r>
            <a:endParaRPr sz="116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5399725"/>
            <a:ext cx="20097750" cy="1554480"/>
            <a:chOff x="0" y="5399725"/>
            <a:chExt cx="20097750" cy="155448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9659" y="5623616"/>
              <a:ext cx="1073360" cy="107994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0" y="5399725"/>
              <a:ext cx="20097750" cy="1554480"/>
            </a:xfrm>
            <a:custGeom>
              <a:avLst/>
              <a:gdLst/>
              <a:ahLst/>
              <a:cxnLst/>
              <a:rect l="l" t="t" r="r" b="b"/>
              <a:pathLst>
                <a:path w="20097750" h="1554479">
                  <a:moveTo>
                    <a:pt x="20097515" y="1554067"/>
                  </a:moveTo>
                  <a:lnTo>
                    <a:pt x="0" y="1554067"/>
                  </a:lnTo>
                  <a:lnTo>
                    <a:pt x="0" y="0"/>
                  </a:lnTo>
                  <a:lnTo>
                    <a:pt x="20097515" y="0"/>
                  </a:lnTo>
                  <a:lnTo>
                    <a:pt x="20097515" y="1554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4930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590"/>
              </a:spcBef>
            </a:pPr>
            <a:r>
              <a:rPr dirty="0"/>
              <a:t>Formatting</a:t>
            </a:r>
            <a:r>
              <a:rPr dirty="0" spc="-220"/>
              <a:t> </a:t>
            </a:r>
            <a:r>
              <a:rPr dirty="0" spc="-10"/>
              <a:t>and</a:t>
            </a:r>
            <a:r>
              <a:rPr dirty="0" spc="-120"/>
              <a:t> </a:t>
            </a:r>
            <a:r>
              <a:rPr dirty="0" spc="-65"/>
              <a:t>designing</a:t>
            </a:r>
            <a:r>
              <a:rPr dirty="0" spc="-150"/>
              <a:t> </a:t>
            </a:r>
            <a:r>
              <a:rPr dirty="0" spc="-380"/>
              <a:t>a</a:t>
            </a:r>
            <a:r>
              <a:rPr dirty="0" spc="70"/>
              <a:t> </a:t>
            </a:r>
            <a:r>
              <a:rPr dirty="0"/>
              <a:t>new</a:t>
            </a:r>
            <a:r>
              <a:rPr dirty="0" spc="80"/>
              <a:t> </a:t>
            </a:r>
            <a:r>
              <a:rPr dirty="0"/>
              <a:t>Bible</a:t>
            </a:r>
            <a:r>
              <a:rPr dirty="0" spc="-70"/>
              <a:t> </a:t>
            </a:r>
            <a:r>
              <a:rPr dirty="0" spc="-75"/>
              <a:t>is</a:t>
            </a:r>
            <a:r>
              <a:rPr dirty="0" spc="-30"/>
              <a:t> </a:t>
            </a:r>
            <a:r>
              <a:rPr dirty="0" spc="-380"/>
              <a:t>a</a:t>
            </a:r>
            <a:r>
              <a:rPr dirty="0" spc="50"/>
              <a:t> </a:t>
            </a:r>
            <a:r>
              <a:rPr dirty="0"/>
              <a:t>complex</a:t>
            </a:r>
            <a:r>
              <a:rPr dirty="0" spc="65"/>
              <a:t> </a:t>
            </a:r>
            <a:r>
              <a:rPr dirty="0" spc="-50"/>
              <a:t>process</a:t>
            </a:r>
            <a:r>
              <a:rPr dirty="0" spc="25"/>
              <a:t> </a:t>
            </a:r>
            <a:r>
              <a:rPr dirty="0"/>
              <a:t>in</a:t>
            </a:r>
            <a:r>
              <a:rPr dirty="0" spc="-65"/>
              <a:t> </a:t>
            </a:r>
            <a:r>
              <a:rPr dirty="0" spc="-10"/>
              <a:t>which</a:t>
            </a:r>
          </a:p>
          <a:p>
            <a:pPr marL="21590">
              <a:lnSpc>
                <a:spcPct val="100000"/>
              </a:lnSpc>
              <a:spcBef>
                <a:spcPts val="530"/>
              </a:spcBef>
            </a:pPr>
            <a:r>
              <a:rPr dirty="0" spc="-50"/>
              <a:t>professionals</a:t>
            </a:r>
            <a:r>
              <a:rPr dirty="0" spc="90"/>
              <a:t> </a:t>
            </a:r>
            <a:r>
              <a:rPr dirty="0"/>
              <a:t>spent</a:t>
            </a:r>
            <a:r>
              <a:rPr dirty="0" spc="204"/>
              <a:t> </a:t>
            </a:r>
            <a:r>
              <a:rPr dirty="0"/>
              <a:t>months</a:t>
            </a:r>
            <a:r>
              <a:rPr dirty="0" spc="45"/>
              <a:t> </a:t>
            </a:r>
            <a:r>
              <a:rPr dirty="0"/>
              <a:t>or</a:t>
            </a:r>
            <a:r>
              <a:rPr dirty="0" spc="-135"/>
              <a:t> </a:t>
            </a:r>
            <a:r>
              <a:rPr dirty="0" spc="-60"/>
              <a:t>years</a:t>
            </a:r>
            <a:r>
              <a:rPr dirty="0" spc="-80"/>
              <a:t> </a:t>
            </a:r>
            <a:r>
              <a:rPr dirty="0"/>
              <a:t>on</a:t>
            </a:r>
            <a:r>
              <a:rPr dirty="0" spc="-130"/>
              <a:t> </a:t>
            </a:r>
            <a:r>
              <a:rPr dirty="0" spc="-10"/>
              <a:t>each</a:t>
            </a:r>
            <a:r>
              <a:rPr dirty="0" spc="-5"/>
              <a:t> </a:t>
            </a:r>
            <a:r>
              <a:rPr dirty="0" spc="-40"/>
              <a:t>new</a:t>
            </a:r>
            <a:r>
              <a:rPr dirty="0" spc="5"/>
              <a:t> </a:t>
            </a:r>
            <a:r>
              <a:rPr dirty="0" spc="-10"/>
              <a:t>product.</a:t>
            </a:r>
          </a:p>
          <a:p>
            <a:pPr>
              <a:lnSpc>
                <a:spcPct val="100000"/>
              </a:lnSpc>
              <a:spcBef>
                <a:spcPts val="1155"/>
              </a:spcBef>
            </a:pPr>
          </a:p>
          <a:p>
            <a:pPr marL="12700" marR="5080">
              <a:lnSpc>
                <a:spcPct val="114500"/>
              </a:lnSpc>
              <a:tabLst>
                <a:tab pos="2287905" algn="l"/>
              </a:tabLst>
            </a:pPr>
            <a:r>
              <a:rPr dirty="0" sz="3050"/>
              <a:t>The</a:t>
            </a:r>
            <a:r>
              <a:rPr dirty="0" sz="3050" spc="-200"/>
              <a:t> </a:t>
            </a:r>
            <a:r>
              <a:rPr dirty="0" sz="3050" spc="-10"/>
              <a:t>inbust</a:t>
            </a:r>
            <a:r>
              <a:rPr dirty="0" sz="3050"/>
              <a:t>	</a:t>
            </a:r>
            <a:r>
              <a:rPr dirty="0" sz="3050" spc="-80"/>
              <a:t>has</a:t>
            </a:r>
            <a:r>
              <a:rPr dirty="0" sz="3050" spc="40"/>
              <a:t> </a:t>
            </a:r>
            <a:r>
              <a:rPr dirty="0" sz="3050"/>
              <a:t>failed</a:t>
            </a:r>
            <a:r>
              <a:rPr dirty="0" sz="3050" spc="-5"/>
              <a:t> </a:t>
            </a:r>
            <a:r>
              <a:rPr dirty="0" sz="3050"/>
              <a:t>to</a:t>
            </a:r>
            <a:r>
              <a:rPr dirty="0" sz="3050" spc="250"/>
              <a:t> </a:t>
            </a:r>
            <a:r>
              <a:rPr dirty="0" sz="3050"/>
              <a:t>adapt</a:t>
            </a:r>
            <a:r>
              <a:rPr dirty="0" sz="3050" spc="30"/>
              <a:t> </a:t>
            </a:r>
            <a:r>
              <a:rPr dirty="0" sz="3050"/>
              <a:t>to</a:t>
            </a:r>
            <a:r>
              <a:rPr dirty="0" sz="3050" spc="235"/>
              <a:t> </a:t>
            </a:r>
            <a:r>
              <a:rPr dirty="0" sz="3050" spc="110"/>
              <a:t>the</a:t>
            </a:r>
            <a:r>
              <a:rPr dirty="0" sz="3050" spc="-150"/>
              <a:t> </a:t>
            </a:r>
            <a:r>
              <a:rPr dirty="0" sz="3050" spc="100"/>
              <a:t>future</a:t>
            </a:r>
            <a:r>
              <a:rPr dirty="0" sz="3050" spc="-10"/>
              <a:t> </a:t>
            </a:r>
            <a:r>
              <a:rPr dirty="0" sz="3050" spc="95"/>
              <a:t>of</a:t>
            </a:r>
            <a:r>
              <a:rPr dirty="0" sz="3050" spc="-45"/>
              <a:t> </a:t>
            </a:r>
            <a:r>
              <a:rPr dirty="0" sz="3050"/>
              <a:t>procluct</a:t>
            </a:r>
            <a:r>
              <a:rPr dirty="0" sz="3050" spc="165"/>
              <a:t> </a:t>
            </a:r>
            <a:r>
              <a:rPr dirty="0" sz="3050" spc="-10"/>
              <a:t>customization. </a:t>
            </a:r>
            <a:r>
              <a:rPr dirty="0" spc="-70"/>
              <a:t>This</a:t>
            </a:r>
            <a:r>
              <a:rPr dirty="0" spc="-150"/>
              <a:t> has</a:t>
            </a:r>
            <a:r>
              <a:rPr dirty="0" spc="-65"/>
              <a:t> </a:t>
            </a:r>
            <a:r>
              <a:rPr dirty="0"/>
              <a:t>resulted</a:t>
            </a:r>
            <a:r>
              <a:rPr dirty="0" spc="-20"/>
              <a:t> </a:t>
            </a:r>
            <a:r>
              <a:rPr dirty="0"/>
              <a:t>in</a:t>
            </a:r>
            <a:r>
              <a:rPr dirty="0" spc="-145"/>
              <a:t> </a:t>
            </a:r>
            <a:r>
              <a:rPr dirty="0" spc="-380"/>
              <a:t>a</a:t>
            </a:r>
            <a:r>
              <a:rPr dirty="0" spc="50"/>
              <a:t> </a:t>
            </a:r>
            <a:r>
              <a:rPr dirty="0" spc="-10"/>
              <a:t>customer-</a:t>
            </a:r>
            <a:r>
              <a:rPr dirty="0"/>
              <a:t>base</a:t>
            </a:r>
            <a:r>
              <a:rPr dirty="0" spc="200"/>
              <a:t> </a:t>
            </a:r>
            <a:r>
              <a:rPr dirty="0" spc="70"/>
              <a:t>that</a:t>
            </a:r>
            <a:r>
              <a:rPr dirty="0" spc="-95"/>
              <a:t> </a:t>
            </a:r>
            <a:r>
              <a:rPr dirty="0" spc="-55"/>
              <a:t>is</a:t>
            </a:r>
            <a:r>
              <a:rPr dirty="0" spc="-105"/>
              <a:t> </a:t>
            </a:r>
            <a:r>
              <a:rPr dirty="0" spc="-50"/>
              <a:t>unsatisbeb,</a:t>
            </a:r>
            <a:r>
              <a:rPr dirty="0" spc="145"/>
              <a:t> </a:t>
            </a:r>
            <a:r>
              <a:rPr dirty="0" spc="-295"/>
              <a:t>as</a:t>
            </a:r>
            <a:r>
              <a:rPr dirty="0" spc="80"/>
              <a:t> </a:t>
            </a:r>
            <a:r>
              <a:rPr dirty="0" spc="-10"/>
              <a:t>consumers </a:t>
            </a:r>
            <a:r>
              <a:rPr dirty="0" spc="-35"/>
              <a:t>increasingly</a:t>
            </a:r>
            <a:r>
              <a:rPr dirty="0" spc="-165"/>
              <a:t> </a:t>
            </a:r>
            <a:r>
              <a:rPr dirty="0" spc="-90"/>
              <a:t>bemancl</a:t>
            </a:r>
            <a:r>
              <a:rPr dirty="0" spc="-60"/>
              <a:t> </a:t>
            </a:r>
            <a:r>
              <a:rPr dirty="0" spc="-80"/>
              <a:t>inclividualizeb</a:t>
            </a:r>
            <a:r>
              <a:rPr dirty="0" spc="-135"/>
              <a:t> </a:t>
            </a:r>
            <a:r>
              <a:rPr dirty="0" spc="-10"/>
              <a:t>proclucts.</a:t>
            </a:r>
            <a:endParaRPr sz="3050"/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7599126"/>
            <a:ext cx="20097750" cy="1099820"/>
            <a:chOff x="0" y="7599126"/>
            <a:chExt cx="20097750" cy="109982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9659" y="7605711"/>
              <a:ext cx="1073360" cy="107336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0" y="7599126"/>
              <a:ext cx="20097750" cy="1099820"/>
            </a:xfrm>
            <a:custGeom>
              <a:avLst/>
              <a:gdLst/>
              <a:ahLst/>
              <a:cxnLst/>
              <a:rect l="l" t="t" r="r" b="b"/>
              <a:pathLst>
                <a:path w="20097750" h="1099820">
                  <a:moveTo>
                    <a:pt x="20097515" y="1099700"/>
                  </a:moveTo>
                  <a:lnTo>
                    <a:pt x="0" y="1099700"/>
                  </a:lnTo>
                  <a:lnTo>
                    <a:pt x="0" y="0"/>
                  </a:lnTo>
                  <a:lnTo>
                    <a:pt x="20097515" y="0"/>
                  </a:lnTo>
                  <a:lnTo>
                    <a:pt x="20097515" y="1099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010867" y="7547464"/>
            <a:ext cx="10967085" cy="11055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0160">
              <a:lnSpc>
                <a:spcPct val="114300"/>
              </a:lnSpc>
              <a:spcBef>
                <a:spcPts val="90"/>
              </a:spcBef>
            </a:pP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Bible</a:t>
            </a:r>
            <a:r>
              <a:rPr dirty="0" sz="31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55">
                <a:solidFill>
                  <a:srgbClr val="FFFFFF"/>
                </a:solidFill>
                <a:latin typeface="Arial MT"/>
                <a:cs typeface="Arial MT"/>
              </a:rPr>
              <a:t>publishers</a:t>
            </a:r>
            <a:r>
              <a:rPr dirty="0" sz="3100" spc="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continue</a:t>
            </a:r>
            <a:r>
              <a:rPr dirty="0" sz="3100" spc="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3100" spc="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9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dirty="0" sz="31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Arial MT"/>
                <a:cs typeface="Arial MT"/>
              </a:rPr>
              <a:t>out-</a:t>
            </a:r>
            <a:r>
              <a:rPr dirty="0" sz="3100" spc="65">
                <a:solidFill>
                  <a:srgbClr val="FFFFFF"/>
                </a:solidFill>
                <a:latin typeface="Arial MT"/>
                <a:cs typeface="Arial MT"/>
              </a:rPr>
              <a:t>bateb,</a:t>
            </a:r>
            <a:r>
              <a:rPr dirty="0" sz="31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90">
                <a:solidFill>
                  <a:srgbClr val="FFFFFF"/>
                </a:solidFill>
                <a:latin typeface="Arial MT"/>
                <a:cs typeface="Arial MT"/>
              </a:rPr>
              <a:t>hand</a:t>
            </a:r>
            <a:r>
              <a:rPr dirty="0" sz="3100" spc="-4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-bone</a:t>
            </a:r>
            <a:r>
              <a:rPr dirty="0" sz="3100" spc="-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10">
                <a:solidFill>
                  <a:srgbClr val="FFFFFF"/>
                </a:solidFill>
                <a:latin typeface="Arial MT"/>
                <a:cs typeface="Arial MT"/>
              </a:rPr>
              <a:t>bnishin </a:t>
            </a:r>
            <a:r>
              <a:rPr dirty="0" sz="3100" spc="-75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dirty="0" sz="3100" spc="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3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3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 timely,</a:t>
            </a:r>
            <a:r>
              <a:rPr dirty="0" sz="31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costly </a:t>
            </a:r>
            <a:r>
              <a:rPr dirty="0" sz="3100" spc="-6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31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60">
                <a:solidFill>
                  <a:srgbClr val="FFFFFF"/>
                </a:solidFill>
                <a:latin typeface="Arial MT"/>
                <a:cs typeface="Arial MT"/>
              </a:rPr>
              <a:t>error-</a:t>
            </a:r>
            <a:r>
              <a:rPr dirty="0" sz="3100" spc="-3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10">
                <a:solidFill>
                  <a:srgbClr val="FFFFFF"/>
                </a:solidFill>
                <a:latin typeface="Arial MT"/>
                <a:cs typeface="Arial MT"/>
              </a:rPr>
              <a:t>prone.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0" y="9574635"/>
            <a:ext cx="20097750" cy="1087120"/>
          </a:xfrm>
          <a:custGeom>
            <a:avLst/>
            <a:gdLst/>
            <a:ahLst/>
            <a:cxnLst/>
            <a:rect l="l" t="t" r="r" b="b"/>
            <a:pathLst>
              <a:path w="20097750" h="1087120">
                <a:moveTo>
                  <a:pt x="20097515" y="1086530"/>
                </a:moveTo>
                <a:lnTo>
                  <a:pt x="0" y="1086530"/>
                </a:lnTo>
                <a:lnTo>
                  <a:pt x="0" y="0"/>
                </a:lnTo>
                <a:lnTo>
                  <a:pt x="20097515" y="0"/>
                </a:lnTo>
                <a:lnTo>
                  <a:pt x="20097515" y="1086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017276" y="9908198"/>
            <a:ext cx="10474960" cy="5029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100" spc="170">
                <a:solidFill>
                  <a:srgbClr val="FFFFFF"/>
                </a:solidFill>
                <a:latin typeface="Arial MT"/>
                <a:cs typeface="Arial MT"/>
              </a:rPr>
              <a:t>Cost</a:t>
            </a:r>
            <a:r>
              <a:rPr dirty="0" sz="3100" spc="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25">
                <a:solidFill>
                  <a:srgbClr val="FFFFFF"/>
                </a:solidFill>
                <a:latin typeface="Arial MT"/>
                <a:cs typeface="Arial MT"/>
              </a:rPr>
              <a:t>Bibles</a:t>
            </a:r>
            <a:r>
              <a:rPr dirty="0" sz="31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today</a:t>
            </a:r>
            <a:r>
              <a:rPr dirty="0" sz="31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4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31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low</a:t>
            </a:r>
            <a:r>
              <a:rPr dirty="0" sz="3100" spc="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quality</a:t>
            </a:r>
            <a:r>
              <a:rPr dirty="0" sz="3100" spc="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215">
                <a:solidFill>
                  <a:srgbClr val="FFFFFF"/>
                </a:solidFill>
                <a:latin typeface="Arial MT"/>
                <a:cs typeface="Arial MT"/>
              </a:rPr>
              <a:t>ancl</a:t>
            </a:r>
            <a:r>
              <a:rPr dirty="0" sz="31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175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dirty="0" sz="31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printed</a:t>
            </a:r>
            <a:r>
              <a:rPr dirty="0" sz="3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31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10">
                <a:solidFill>
                  <a:srgbClr val="FFFFFF"/>
                </a:solidFill>
                <a:latin typeface="Arial MT"/>
                <a:cs typeface="Arial MT"/>
              </a:rPr>
              <a:t>China.</a:t>
            </a:r>
            <a:endParaRPr sz="3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2570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481" y="1064754"/>
            <a:ext cx="4363297" cy="8781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7408" y="1201965"/>
            <a:ext cx="3600406" cy="57628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6613552"/>
            <a:ext cx="9775190" cy="5960745"/>
            <a:chOff x="0" y="6613552"/>
            <a:chExt cx="9775190" cy="596074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21107"/>
              <a:ext cx="9132738" cy="38528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613552"/>
              <a:ext cx="6613551" cy="360040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6352" y="6619040"/>
              <a:ext cx="2118531" cy="1668481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12591" y="3446730"/>
            <a:ext cx="32930" cy="2744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129373" y="3446730"/>
            <a:ext cx="38418" cy="2744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38889" y="3304252"/>
            <a:ext cx="3726815" cy="161798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 indent="-635">
              <a:lnSpc>
                <a:spcPct val="110500"/>
              </a:lnSpc>
              <a:spcBef>
                <a:spcPts val="155"/>
              </a:spcBef>
            </a:pPr>
            <a:r>
              <a:rPr dirty="0" sz="2850" spc="85">
                <a:solidFill>
                  <a:srgbClr val="1A1A1A"/>
                </a:solidFill>
                <a:latin typeface="Arial MT"/>
                <a:cs typeface="Arial MT"/>
              </a:rPr>
              <a:t>flñe</a:t>
            </a:r>
            <a:r>
              <a:rPr dirty="0" sz="2850" spc="11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850">
                <a:solidFill>
                  <a:srgbClr val="131313"/>
                </a:solidFill>
                <a:latin typeface="Arial MT"/>
                <a:cs typeface="Arial MT"/>
              </a:rPr>
              <a:t>BiDle</a:t>
            </a:r>
            <a:r>
              <a:rPr dirty="0" sz="2850" spc="8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950" spc="45">
                <a:solidFill>
                  <a:srgbClr val="151515"/>
                </a:solidFill>
                <a:latin typeface="Arial MT"/>
                <a:cs typeface="Arial MT"/>
              </a:rPr>
              <a:t>continues </a:t>
            </a:r>
            <a:r>
              <a:rPr dirty="0" sz="3250">
                <a:solidFill>
                  <a:srgbClr val="2A2A2A"/>
                </a:solidFill>
                <a:latin typeface="Calibri"/>
                <a:cs typeface="Calibri"/>
              </a:rPr>
              <a:t>to</a:t>
            </a:r>
            <a:r>
              <a:rPr dirty="0" sz="3250" spc="9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3250">
                <a:solidFill>
                  <a:srgbClr val="2A2A2A"/>
                </a:solidFill>
                <a:latin typeface="Calibri"/>
                <a:cs typeface="Calibri"/>
              </a:rPr>
              <a:t>be</a:t>
            </a:r>
            <a:r>
              <a:rPr dirty="0" sz="3250" spc="10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dirty="0" sz="3250">
                <a:solidFill>
                  <a:srgbClr val="1A1A1A"/>
                </a:solidFill>
                <a:latin typeface="Calibri"/>
                <a:cs typeface="Calibri"/>
              </a:rPr>
              <a:t>the</a:t>
            </a:r>
            <a:r>
              <a:rPr dirty="0" sz="3250" spc="17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3250" spc="60">
                <a:solidFill>
                  <a:srgbClr val="2D2D2D"/>
                </a:solidFill>
                <a:latin typeface="Calibri"/>
                <a:cs typeface="Calibri"/>
              </a:rPr>
              <a:t>best-</a:t>
            </a:r>
            <a:r>
              <a:rPr dirty="0" sz="3250" spc="40">
                <a:solidFill>
                  <a:srgbClr val="2D2D2D"/>
                </a:solidFill>
                <a:latin typeface="Calibri"/>
                <a:cs typeface="Calibri"/>
              </a:rPr>
              <a:t>selling </a:t>
            </a:r>
            <a:r>
              <a:rPr dirty="0" sz="3250">
                <a:solidFill>
                  <a:srgbClr val="1A1A1A"/>
                </a:solidFill>
                <a:latin typeface="Calibri"/>
                <a:cs typeface="Calibri"/>
              </a:rPr>
              <a:t>book</a:t>
            </a:r>
            <a:r>
              <a:rPr dirty="0" sz="3250" spc="65">
                <a:solidFill>
                  <a:srgbClr val="1A1A1A"/>
                </a:solidFill>
                <a:latin typeface="Calibri"/>
                <a:cs typeface="Calibri"/>
              </a:rPr>
              <a:t> </a:t>
            </a:r>
            <a:r>
              <a:rPr dirty="0" sz="3250">
                <a:solidFill>
                  <a:srgbClr val="1C1C1C"/>
                </a:solidFill>
                <a:latin typeface="Calibri"/>
                <a:cs typeface="Calibri"/>
              </a:rPr>
              <a:t>of</a:t>
            </a:r>
            <a:r>
              <a:rPr dirty="0" sz="3250" spc="9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3250">
                <a:solidFill>
                  <a:srgbClr val="1C1C1C"/>
                </a:solidFill>
                <a:latin typeface="Calibri"/>
                <a:cs typeface="Calibri"/>
              </a:rPr>
              <a:t>all</a:t>
            </a:r>
            <a:r>
              <a:rPr dirty="0" sz="3250" spc="8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dirty="0" sz="3250" spc="-10">
                <a:solidFill>
                  <a:srgbClr val="1A1A1A"/>
                </a:solidFill>
                <a:latin typeface="Calibri"/>
                <a:cs typeface="Calibri"/>
              </a:rPr>
              <a:t>time.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157843" y="979790"/>
            <a:ext cx="696595" cy="9588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100" spc="-45">
                <a:solidFill>
                  <a:srgbClr val="212121"/>
                </a:solidFill>
                <a:latin typeface="Arial MT"/>
                <a:cs typeface="Arial MT"/>
              </a:rPr>
              <a:t>ar</a:t>
            </a:r>
            <a:endParaRPr sz="61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55270" y="12146905"/>
            <a:ext cx="52069" cy="5194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50" spc="-1155">
                <a:solidFill>
                  <a:srgbClr val="828595"/>
                </a:solidFill>
                <a:latin typeface="Calibri"/>
                <a:cs typeface="Calibri"/>
              </a:rPr>
              <a:t>"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600727" y="6938389"/>
            <a:ext cx="2386965" cy="2149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497965">
              <a:lnSpc>
                <a:spcPct val="100000"/>
              </a:lnSpc>
              <a:spcBef>
                <a:spcPts val="90"/>
              </a:spcBef>
            </a:pPr>
            <a:r>
              <a:rPr dirty="0" sz="3250" spc="-120">
                <a:solidFill>
                  <a:srgbClr val="828597"/>
                </a:solidFill>
                <a:latin typeface="Calibri"/>
                <a:cs typeface="Calibri"/>
              </a:rPr>
              <a:t>-</a:t>
            </a:r>
            <a:r>
              <a:rPr dirty="0" sz="3250" spc="-50">
                <a:solidFill>
                  <a:srgbClr val="808395"/>
                </a:solidFill>
                <a:latin typeface="Calibri"/>
                <a:cs typeface="Calibri"/>
              </a:rPr>
              <a:t>.</a:t>
            </a:r>
            <a:endParaRPr sz="325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2755"/>
              </a:spcBef>
            </a:pPr>
            <a:r>
              <a:rPr dirty="0" sz="3250" spc="-5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3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80"/>
              </a:spcBef>
              <a:tabLst>
                <a:tab pos="802005" algn="l"/>
              </a:tabLst>
            </a:pPr>
            <a:r>
              <a:rPr dirty="0" sz="3250" spc="-360">
                <a:solidFill>
                  <a:srgbClr val="99604F"/>
                </a:solidFill>
                <a:latin typeface="Calibri"/>
                <a:cs typeface="Calibri"/>
              </a:rPr>
              <a:t>‹</a:t>
            </a:r>
            <a:r>
              <a:rPr dirty="0" sz="3250">
                <a:solidFill>
                  <a:srgbClr val="99604F"/>
                </a:solidFill>
                <a:latin typeface="Calibri"/>
                <a:cs typeface="Calibri"/>
              </a:rPr>
              <a:t>	</a:t>
            </a:r>
            <a:r>
              <a:rPr dirty="0" sz="3250" spc="-325">
                <a:solidFill>
                  <a:srgbClr val="955D4B"/>
                </a:solidFill>
                <a:latin typeface="Calibri"/>
                <a:cs typeface="Calibri"/>
              </a:rPr>
              <a:t>_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973790" y="3290189"/>
            <a:ext cx="4846955" cy="21704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100" marR="30480" indent="13970">
              <a:lnSpc>
                <a:spcPct val="119100"/>
              </a:lnSpc>
              <a:spcBef>
                <a:spcPts val="85"/>
              </a:spcBef>
              <a:tabLst>
                <a:tab pos="3607435" algn="l"/>
              </a:tabLst>
            </a:pPr>
            <a:r>
              <a:rPr dirty="0" sz="2850" spc="-10">
                <a:solidFill>
                  <a:srgbClr val="131313"/>
                </a:solidFill>
                <a:latin typeface="Arial MT"/>
                <a:cs typeface="Arial MT"/>
              </a:rPr>
              <a:t>/Vtost</a:t>
            </a:r>
            <a:r>
              <a:rPr dirty="0" sz="2850" spc="18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850" spc="70">
                <a:solidFill>
                  <a:srgbClr val="1A1A1A"/>
                </a:solidFill>
                <a:latin typeface="Arial MT"/>
                <a:cs typeface="Arial MT"/>
              </a:rPr>
              <a:t>Bible</a:t>
            </a:r>
            <a:r>
              <a:rPr dirty="0" sz="2850" spc="1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2850">
                <a:solidFill>
                  <a:srgbClr val="1C1C1C"/>
                </a:solidFill>
                <a:latin typeface="Arial MT"/>
                <a:cs typeface="Arial MT"/>
              </a:rPr>
              <a:t>users</a:t>
            </a:r>
            <a:r>
              <a:rPr dirty="0" sz="2850" spc="14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850">
                <a:solidFill>
                  <a:srgbClr val="181818"/>
                </a:solidFill>
                <a:latin typeface="Arial MT"/>
                <a:cs typeface="Arial MT"/>
              </a:rPr>
              <a:t>(</a:t>
            </a:r>
            <a:r>
              <a:rPr dirty="0" sz="2850" spc="18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baseline="31189" sz="4275" spc="-1507">
                <a:solidFill>
                  <a:srgbClr val="181818"/>
                </a:solidFill>
                <a:latin typeface="Arial MT"/>
                <a:cs typeface="Arial MT"/>
              </a:rPr>
              <a:t>y</a:t>
            </a:r>
            <a:r>
              <a:rPr dirty="0" baseline="31189" sz="4275">
                <a:solidFill>
                  <a:srgbClr val="181818"/>
                </a:solidFill>
                <a:latin typeface="Arial MT"/>
                <a:cs typeface="Arial MT"/>
              </a:rPr>
              <a:t>	</a:t>
            </a:r>
            <a:r>
              <a:rPr dirty="0" baseline="31189" sz="4275" spc="-787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dirty="0" sz="2850" spc="-525">
                <a:solidFill>
                  <a:srgbClr val="1C1C1C"/>
                </a:solidFill>
                <a:latin typeface="Arial MT"/>
                <a:cs typeface="Arial MT"/>
              </a:rPr>
              <a:t>o)</a:t>
            </a:r>
            <a:r>
              <a:rPr dirty="0" sz="2850" spc="-5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850" spc="-330">
                <a:solidFill>
                  <a:srgbClr val="181818"/>
                </a:solidFill>
                <a:latin typeface="Arial MT"/>
                <a:cs typeface="Arial MT"/>
              </a:rPr>
              <a:t>S#i(I </a:t>
            </a:r>
            <a:r>
              <a:rPr dirty="0" sz="3000" spc="65">
                <a:solidFill>
                  <a:srgbClr val="1D1D1D"/>
                </a:solidFill>
                <a:latin typeface="Arial MT"/>
                <a:cs typeface="Arial MT"/>
              </a:rPr>
              <a:t>prefer</a:t>
            </a:r>
            <a:r>
              <a:rPr dirty="0" sz="3000" spc="135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3000" spc="60">
                <a:solidFill>
                  <a:srgbClr val="262626"/>
                </a:solidFill>
                <a:latin typeface="Arial MT"/>
                <a:cs typeface="Arial MT"/>
              </a:rPr>
              <a:t>to</a:t>
            </a:r>
            <a:r>
              <a:rPr dirty="0" sz="3000" spc="185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3000" spc="-20">
                <a:solidFill>
                  <a:srgbClr val="282828"/>
                </a:solidFill>
                <a:latin typeface="Arial MT"/>
                <a:cs typeface="Arial MT"/>
              </a:rPr>
              <a:t>use</a:t>
            </a:r>
            <a:r>
              <a:rPr dirty="0" sz="3000" spc="60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3000" spc="-335">
                <a:solidFill>
                  <a:srgbClr val="161616"/>
                </a:solidFill>
                <a:latin typeface="Arial MT"/>
                <a:cs typeface="Arial MT"/>
              </a:rPr>
              <a:t>a</a:t>
            </a:r>
            <a:r>
              <a:rPr dirty="0" sz="3000" spc="15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3000" spc="75">
                <a:solidFill>
                  <a:srgbClr val="1F1F1F"/>
                </a:solidFill>
                <a:latin typeface="Arial MT"/>
                <a:cs typeface="Arial MT"/>
              </a:rPr>
              <a:t>print </a:t>
            </a:r>
            <a:r>
              <a:rPr dirty="0" sz="3000" spc="-10">
                <a:solidFill>
                  <a:srgbClr val="161616"/>
                </a:solidFill>
                <a:latin typeface="Arial MT"/>
                <a:cs typeface="Arial MT"/>
              </a:rPr>
              <a:t>version </a:t>
            </a:r>
            <a:r>
              <a:rPr dirty="0" sz="3000" spc="7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dirty="0" sz="3000" spc="12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3000" spc="90">
                <a:solidFill>
                  <a:srgbClr val="1A1A1A"/>
                </a:solidFill>
                <a:latin typeface="Arial MT"/>
                <a:cs typeface="Arial MT"/>
              </a:rPr>
              <a:t>tñe</a:t>
            </a:r>
            <a:r>
              <a:rPr dirty="0" sz="3000" spc="204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1C1C1C"/>
                </a:solidFill>
                <a:latin typeface="Arial MT"/>
                <a:cs typeface="Arial MT"/>
              </a:rPr>
              <a:t>Bible</a:t>
            </a:r>
            <a:r>
              <a:rPr dirty="0" sz="3000" spc="8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1C1C1C"/>
                </a:solidFill>
                <a:latin typeface="Arial MT"/>
                <a:cs typeface="Arial MT"/>
              </a:rPr>
              <a:t>over</a:t>
            </a:r>
            <a:r>
              <a:rPr dirty="0" sz="3000" spc="3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A1A1A"/>
                </a:solidFill>
                <a:latin typeface="Arial MT"/>
                <a:cs typeface="Arial MT"/>
              </a:rPr>
              <a:t>Digital </a:t>
            </a:r>
            <a:r>
              <a:rPr dirty="0" sz="3000">
                <a:solidFill>
                  <a:srgbClr val="1A1A1A"/>
                </a:solidFill>
                <a:latin typeface="Arial MT"/>
                <a:cs typeface="Arial MT"/>
              </a:rPr>
              <a:t>alternatives</a:t>
            </a:r>
            <a:r>
              <a:rPr dirty="0" sz="3000" spc="38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61616"/>
                </a:solidFill>
                <a:latin typeface="Arial MT"/>
                <a:cs typeface="Arial MT"/>
              </a:rPr>
              <a:t>(Barna).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883948" y="3290189"/>
            <a:ext cx="6426200" cy="21704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25400">
              <a:lnSpc>
                <a:spcPct val="119100"/>
              </a:lnSpc>
              <a:spcBef>
                <a:spcPts val="85"/>
              </a:spcBef>
              <a:tabLst>
                <a:tab pos="995680" algn="l"/>
                <a:tab pos="1454785" algn="l"/>
              </a:tabLst>
            </a:pPr>
            <a:r>
              <a:rPr dirty="0" sz="2850" spc="-525">
                <a:solidFill>
                  <a:srgbClr val="1F1F1F"/>
                </a:solidFill>
                <a:latin typeface="Arial MT"/>
                <a:cs typeface="Arial MT"/>
              </a:rPr>
              <a:t>80%</a:t>
            </a:r>
            <a:r>
              <a:rPr dirty="0" sz="2850">
                <a:solidFill>
                  <a:srgbClr val="1F1F1F"/>
                </a:solidFill>
                <a:latin typeface="Arial MT"/>
                <a:cs typeface="Arial MT"/>
              </a:rPr>
              <a:t>	</a:t>
            </a:r>
            <a:r>
              <a:rPr dirty="0" sz="2850" spc="-325">
                <a:solidFill>
                  <a:srgbClr val="1A1A1A"/>
                </a:solidFill>
                <a:latin typeface="Arial MT"/>
                <a:cs typeface="Arial MT"/>
              </a:rPr>
              <a:t>of</a:t>
            </a:r>
            <a:r>
              <a:rPr dirty="0" sz="2850">
                <a:solidFill>
                  <a:srgbClr val="1A1A1A"/>
                </a:solidFill>
                <a:latin typeface="Arial MT"/>
                <a:cs typeface="Arial MT"/>
              </a:rPr>
              <a:t>	</a:t>
            </a:r>
            <a:r>
              <a:rPr dirty="0" sz="2850" spc="75">
                <a:solidFill>
                  <a:srgbClr val="131313"/>
                </a:solidFill>
                <a:latin typeface="Arial MT"/>
                <a:cs typeface="Arial MT"/>
              </a:rPr>
              <a:t>consumers</a:t>
            </a:r>
            <a:r>
              <a:rPr dirty="0" sz="2850" spc="29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285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dirty="0" sz="2850" spc="18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850" spc="140">
                <a:solidFill>
                  <a:srgbClr val="1C1C1C"/>
                </a:solidFill>
                <a:latin typeface="Arial MT"/>
                <a:cs typeface="Arial MT"/>
              </a:rPr>
              <a:t>more</a:t>
            </a:r>
            <a:r>
              <a:rPr dirty="0" sz="2850" spc="15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2850" spc="110">
                <a:solidFill>
                  <a:srgbClr val="1A1A1A"/>
                </a:solidFill>
                <a:latin typeface="Arial MT"/>
                <a:cs typeface="Arial MT"/>
              </a:rPr>
              <a:t>likel{</a:t>
            </a:r>
            <a:r>
              <a:rPr dirty="0" sz="2850" spc="4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950" spc="100">
                <a:solidFill>
                  <a:srgbClr val="1C1C1C"/>
                </a:solidFill>
                <a:latin typeface="Calibri"/>
                <a:cs typeface="Calibri"/>
              </a:rPr>
              <a:t>IO </a:t>
            </a:r>
            <a:r>
              <a:rPr dirty="0" sz="3000" spc="-60">
                <a:solidFill>
                  <a:srgbClr val="1C1C1C"/>
                </a:solidFill>
                <a:latin typeface="Arial MT"/>
                <a:cs typeface="Arial MT"/>
              </a:rPr>
              <a:t>Do</a:t>
            </a:r>
            <a:r>
              <a:rPr dirty="0" sz="3000" spc="12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3000" spc="-30">
                <a:solidFill>
                  <a:srgbClr val="131313"/>
                </a:solidFill>
                <a:latin typeface="Arial MT"/>
                <a:cs typeface="Arial MT"/>
              </a:rPr>
              <a:t>business</a:t>
            </a:r>
            <a:r>
              <a:rPr dirty="0" sz="3000" spc="254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1C1C1C"/>
                </a:solidFill>
                <a:latin typeface="Arial MT"/>
                <a:cs typeface="Arial MT"/>
              </a:rPr>
              <a:t>witñ</a:t>
            </a:r>
            <a:r>
              <a:rPr dirty="0" sz="3000" spc="9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3000" spc="-335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dirty="0" sz="3000" spc="114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1A1A1A"/>
                </a:solidFill>
                <a:latin typeface="Arial MT"/>
                <a:cs typeface="Arial MT"/>
              </a:rPr>
              <a:t>company</a:t>
            </a:r>
            <a:r>
              <a:rPr dirty="0" sz="3000" spc="19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212121"/>
                </a:solidFill>
                <a:latin typeface="Arial MT"/>
                <a:cs typeface="Arial MT"/>
              </a:rPr>
              <a:t>if</a:t>
            </a:r>
            <a:r>
              <a:rPr dirty="0" sz="3000" spc="204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3000" spc="60">
                <a:solidFill>
                  <a:srgbClr val="212121"/>
                </a:solidFill>
                <a:latin typeface="Arial MT"/>
                <a:cs typeface="Arial MT"/>
              </a:rPr>
              <a:t>they </a:t>
            </a:r>
            <a:r>
              <a:rPr dirty="0" sz="3000">
                <a:solidFill>
                  <a:srgbClr val="1C1C1C"/>
                </a:solidFill>
                <a:latin typeface="Arial MT"/>
                <a:cs typeface="Arial MT"/>
              </a:rPr>
              <a:t>oDer</a:t>
            </a:r>
            <a:r>
              <a:rPr dirty="0" sz="3000" spc="26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F0F0F"/>
                </a:solidFill>
                <a:latin typeface="Arial MT"/>
                <a:cs typeface="Arial MT"/>
              </a:rPr>
              <a:t>customization</a:t>
            </a:r>
            <a:r>
              <a:rPr dirty="0" sz="3000" spc="54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3000" spc="80">
                <a:solidFill>
                  <a:srgbClr val="161616"/>
                </a:solidFill>
                <a:latin typeface="Arial MT"/>
                <a:cs typeface="Arial MT"/>
              </a:rPr>
              <a:t>o/t.ñeir</a:t>
            </a:r>
            <a:r>
              <a:rPr dirty="0" sz="3000" spc="36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3000" spc="-10">
                <a:solidFill>
                  <a:srgbClr val="151515"/>
                </a:solidFill>
                <a:latin typeface="Arial MT"/>
                <a:cs typeface="Arial MT"/>
              </a:rPr>
              <a:t>products </a:t>
            </a:r>
            <a:r>
              <a:rPr dirty="0" sz="3000" spc="-10">
                <a:solidFill>
                  <a:srgbClr val="181818"/>
                </a:solidFill>
                <a:latin typeface="Arial MT"/>
                <a:cs typeface="Arial MT"/>
              </a:rPr>
              <a:t>(Epsilon).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7664890" y="551083"/>
            <a:ext cx="1920239" cy="537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350"/>
              <a:t>R</a:t>
            </a:r>
            <a:r>
              <a:rPr dirty="0" sz="3350"/>
              <a:t>e</a:t>
            </a:r>
            <a:r>
              <a:rPr dirty="0" sz="3350"/>
              <a:t>viv</a:t>
            </a:r>
            <a:r>
              <a:rPr dirty="0" sz="3350"/>
              <a:t>a</a:t>
            </a:r>
            <a:r>
              <a:rPr dirty="0" sz="3350"/>
              <a:t>l</a:t>
            </a:r>
            <a:r>
              <a:rPr dirty="0" sz="3350" spc="-45"/>
              <a:t> AI</a:t>
            </a:r>
            <a:endParaRPr sz="33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5223" y="11569899"/>
            <a:ext cx="289741" cy="26340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4339" y="3160814"/>
            <a:ext cx="6677221" cy="81193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08485" y="8962227"/>
            <a:ext cx="79020" cy="658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78934" y="9186118"/>
            <a:ext cx="131700" cy="3292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63315" y="8962227"/>
            <a:ext cx="329251" cy="42144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58417" y="8988567"/>
            <a:ext cx="243646" cy="34242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48158" y="9001737"/>
            <a:ext cx="230476" cy="31608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30090" y="8995152"/>
            <a:ext cx="428027" cy="32266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39287" y="9001737"/>
            <a:ext cx="210721" cy="329251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302688" y="9001737"/>
            <a:ext cx="269986" cy="32266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501163" y="8988567"/>
            <a:ext cx="32925" cy="6585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70388" y="8988567"/>
            <a:ext cx="368761" cy="32925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648920" y="7144759"/>
            <a:ext cx="533387" cy="35559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747696" y="4892678"/>
            <a:ext cx="223891" cy="31608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037437" y="4892678"/>
            <a:ext cx="223891" cy="316081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412784" y="4872923"/>
            <a:ext cx="434612" cy="34242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25278" y="1040434"/>
            <a:ext cx="1376271" cy="875809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15182" y="1211645"/>
            <a:ext cx="559727" cy="546557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260515" y="1330176"/>
            <a:ext cx="355591" cy="428027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721467" y="1336761"/>
            <a:ext cx="230476" cy="421442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004623" y="1178720"/>
            <a:ext cx="954829" cy="579482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308459" y="1205060"/>
            <a:ext cx="414856" cy="553142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947207" y="1336761"/>
            <a:ext cx="770448" cy="421442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009135" y="507047"/>
            <a:ext cx="592652" cy="592652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10792866" y="9531832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5" h="0">
                <a:moveTo>
                  <a:pt x="0" y="0"/>
                </a:moveTo>
                <a:lnTo>
                  <a:pt x="335836" y="0"/>
                </a:lnTo>
              </a:path>
            </a:pathLst>
          </a:custGeom>
          <a:ln w="658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5340158" y="848475"/>
            <a:ext cx="1612265" cy="10902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391285" algn="l"/>
              </a:tabLst>
            </a:pPr>
            <a:r>
              <a:rPr dirty="0" sz="6950" spc="55">
                <a:solidFill>
                  <a:srgbClr val="1C1C1C"/>
                </a:solidFill>
                <a:latin typeface="Calibri"/>
                <a:cs typeface="Calibri"/>
              </a:rPr>
              <a:t>et</a:t>
            </a:r>
            <a:r>
              <a:rPr dirty="0" sz="6950">
                <a:solidFill>
                  <a:srgbClr val="1C1C1C"/>
                </a:solidFill>
                <a:latin typeface="Calibri"/>
                <a:cs typeface="Calibri"/>
              </a:rPr>
              <a:t>	</a:t>
            </a:r>
            <a:r>
              <a:rPr dirty="0" sz="6950" spc="-50">
                <a:solidFill>
                  <a:srgbClr val="212121"/>
                </a:solidFill>
                <a:latin typeface="Calibri"/>
                <a:cs typeface="Calibri"/>
              </a:rPr>
              <a:t>i</a:t>
            </a:r>
            <a:endParaRPr sz="695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7651555" y="516480"/>
            <a:ext cx="1934210" cy="5797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600" spc="-135"/>
              <a:t>Revivai</a:t>
            </a:r>
            <a:r>
              <a:rPr dirty="0" sz="3600" spc="-95"/>
              <a:t> </a:t>
            </a:r>
            <a:r>
              <a:rPr dirty="0" sz="3600" spc="-50"/>
              <a:t>AI</a:t>
            </a:r>
            <a:endParaRPr sz="3600"/>
          </a:p>
        </p:txBody>
      </p:sp>
      <p:sp>
        <p:nvSpPr>
          <p:cNvPr id="29" name="object 29" descr=""/>
          <p:cNvSpPr txBox="1"/>
          <p:nvPr/>
        </p:nvSpPr>
        <p:spPr>
          <a:xfrm>
            <a:off x="10487512" y="4710189"/>
            <a:ext cx="7909559" cy="112839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67945">
              <a:lnSpc>
                <a:spcPct val="100000"/>
              </a:lnSpc>
              <a:spcBef>
                <a:spcPts val="725"/>
              </a:spcBef>
              <a:tabLst>
                <a:tab pos="2386330" algn="l"/>
              </a:tabLst>
            </a:pPr>
            <a:r>
              <a:rPr dirty="0" sz="3200" spc="-20">
                <a:solidFill>
                  <a:srgbClr val="131313"/>
                </a:solidFill>
                <a:latin typeface="Arial MT"/>
                <a:cs typeface="Arial MT"/>
              </a:rPr>
              <a:t>Over</a:t>
            </a:r>
            <a:r>
              <a:rPr dirty="0" sz="3200">
                <a:solidFill>
                  <a:srgbClr val="131313"/>
                </a:solidFill>
                <a:latin typeface="Arial MT"/>
                <a:cs typeface="Arial MT"/>
              </a:rPr>
              <a:t>	</a:t>
            </a:r>
            <a:r>
              <a:rPr dirty="0" sz="3200">
                <a:solidFill>
                  <a:srgbClr val="1C1C1C"/>
                </a:solidFill>
                <a:latin typeface="Arial MT"/>
                <a:cs typeface="Arial MT"/>
              </a:rPr>
              <a:t>llion</a:t>
            </a:r>
            <a:r>
              <a:rPr dirty="0" sz="3200" spc="-135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3200" spc="-85">
                <a:solidFill>
                  <a:srgbClr val="161616"/>
                </a:solidFill>
                <a:latin typeface="Arial MT"/>
                <a:cs typeface="Arial MT"/>
              </a:rPr>
              <a:t>Bibles</a:t>
            </a:r>
            <a:r>
              <a:rPr dirty="0" sz="3200" spc="-9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3200" spc="-114">
                <a:solidFill>
                  <a:srgbClr val="181818"/>
                </a:solidFill>
                <a:latin typeface="Arial MT"/>
                <a:cs typeface="Arial MT"/>
              </a:rPr>
              <a:t>are</a:t>
            </a:r>
            <a:r>
              <a:rPr dirty="0" sz="3200" spc="-11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181818"/>
                </a:solidFill>
                <a:latin typeface="Arial MT"/>
                <a:cs typeface="Arial MT"/>
              </a:rPr>
              <a:t>printed</a:t>
            </a:r>
            <a:r>
              <a:rPr dirty="0" sz="3200" spc="-7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181818"/>
                </a:solidFill>
                <a:latin typeface="Arial MT"/>
                <a:cs typeface="Arial MT"/>
              </a:rPr>
              <a:t>per)/ear;</a:t>
            </a:r>
            <a:endParaRPr sz="3200">
              <a:latin typeface="Arial MT"/>
              <a:cs typeface="Arial MT"/>
            </a:endParaRPr>
          </a:p>
          <a:p>
            <a:pPr marL="63500">
              <a:lnSpc>
                <a:spcPct val="100000"/>
              </a:lnSpc>
              <a:spcBef>
                <a:spcPts val="610"/>
              </a:spcBef>
              <a:tabLst>
                <a:tab pos="3154045" algn="l"/>
              </a:tabLst>
            </a:pPr>
            <a:r>
              <a:rPr dirty="0" sz="3000" spc="-265">
                <a:solidFill>
                  <a:srgbClr val="1C1C1C"/>
                </a:solidFill>
                <a:latin typeface="Arial MT"/>
                <a:cs typeface="Arial MT"/>
              </a:rPr>
              <a:t>2/</a:t>
            </a:r>
            <a:r>
              <a:rPr dirty="0" baseline="57407" sz="2250" spc="-397">
                <a:solidFill>
                  <a:srgbClr val="1C1C1C"/>
                </a:solidFill>
                <a:latin typeface="Arial MT"/>
                <a:cs typeface="Arial MT"/>
              </a:rPr>
              <a:t>O</a:t>
            </a:r>
            <a:r>
              <a:rPr dirty="0" sz="3000" spc="-265">
                <a:solidFill>
                  <a:srgbClr val="1C1C1C"/>
                </a:solidFill>
                <a:latin typeface="Arial MT"/>
                <a:cs typeface="Arial MT"/>
              </a:rPr>
              <a:t>7*o</a:t>
            </a:r>
            <a:r>
              <a:rPr dirty="0" sz="3000" spc="-434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1C1C1C"/>
                </a:solidFill>
                <a:latin typeface="Arial MT"/>
                <a:cs typeface="Arial MT"/>
              </a:rPr>
              <a:t>sold</a:t>
            </a:r>
            <a:r>
              <a:rPr dirty="0" sz="3000" spc="2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1C1C1C"/>
                </a:solidFill>
                <a:latin typeface="Arial MT"/>
                <a:cs typeface="Arial MT"/>
              </a:rPr>
              <a:t>in </a:t>
            </a:r>
            <a:r>
              <a:rPr dirty="0" sz="3000" spc="110">
                <a:solidFill>
                  <a:srgbClr val="232323"/>
                </a:solidFill>
                <a:latin typeface="Arial MT"/>
                <a:cs typeface="Arial MT"/>
              </a:rPr>
              <a:t>the</a:t>
            </a:r>
            <a:r>
              <a:rPr dirty="0" sz="3000">
                <a:solidFill>
                  <a:srgbClr val="232323"/>
                </a:solidFill>
                <a:latin typeface="Arial MT"/>
                <a:cs typeface="Arial MT"/>
              </a:rPr>
              <a:t>	</a:t>
            </a:r>
            <a:r>
              <a:rPr dirty="0" sz="3000" spc="-10">
                <a:solidFill>
                  <a:srgbClr val="161616"/>
                </a:solidFill>
                <a:latin typeface="Arial MT"/>
                <a:cs typeface="Arial MT"/>
              </a:rPr>
              <a:t>.I?.A.*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547540" y="7044624"/>
            <a:ext cx="982980" cy="5416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50" spc="-165">
                <a:solidFill>
                  <a:srgbClr val="1A1A1A"/>
                </a:solidFill>
                <a:latin typeface="Arial MT"/>
                <a:cs typeface="Arial MT"/>
              </a:rPr>
              <a:t>$42!â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2194786" y="7044624"/>
            <a:ext cx="5164455" cy="5416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50" spc="-120">
                <a:solidFill>
                  <a:srgbClr val="1A1A1A"/>
                </a:solidFill>
                <a:latin typeface="Arial MT"/>
                <a:cs typeface="Arial MT"/>
              </a:rPr>
              <a:t>lion</a:t>
            </a:r>
            <a:r>
              <a:rPr dirty="0" sz="3350" spc="-12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3350" spc="-80">
                <a:solidFill>
                  <a:srgbClr val="1F1F1F"/>
                </a:solidFill>
                <a:latin typeface="Arial MT"/>
                <a:cs typeface="Arial MT"/>
              </a:rPr>
              <a:t>in</a:t>
            </a:r>
            <a:r>
              <a:rPr dirty="0" sz="3350" spc="-14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3350" spc="-225">
                <a:solidFill>
                  <a:srgbClr val="1A1A1A"/>
                </a:solidFill>
                <a:latin typeface="Arial MT"/>
                <a:cs typeface="Arial MT"/>
              </a:rPr>
              <a:t>annual</a:t>
            </a:r>
            <a:r>
              <a:rPr dirty="0" sz="3350" spc="4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3350" spc="-180">
                <a:solidFill>
                  <a:srgbClr val="1D1D1D"/>
                </a:solidFill>
                <a:latin typeface="Arial MT"/>
                <a:cs typeface="Arial MT"/>
              </a:rPr>
              <a:t>U.S.</a:t>
            </a:r>
            <a:r>
              <a:rPr dirty="0" sz="3350" spc="-50">
                <a:solidFill>
                  <a:srgbClr val="1D1D1D"/>
                </a:solidFill>
                <a:latin typeface="Arial MT"/>
                <a:cs typeface="Arial MT"/>
              </a:rPr>
              <a:t> </a:t>
            </a:r>
            <a:r>
              <a:rPr dirty="0" sz="3350" spc="-145">
                <a:solidFill>
                  <a:srgbClr val="161616"/>
                </a:solidFill>
                <a:latin typeface="Arial MT"/>
                <a:cs typeface="Arial MT"/>
              </a:rPr>
              <a:t>Bible</a:t>
            </a:r>
            <a:r>
              <a:rPr dirty="0" sz="3350" spc="-85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3350" spc="-320">
                <a:solidFill>
                  <a:srgbClr val="151515"/>
                </a:solidFill>
                <a:latin typeface="Arial MT"/>
                <a:cs typeface="Arial MT"/>
              </a:rPr>
              <a:t>sales*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536749" y="8864836"/>
            <a:ext cx="2353945" cy="11029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90"/>
              </a:spcBef>
            </a:pPr>
            <a:r>
              <a:rPr dirty="0" sz="3500" spc="-395">
                <a:solidFill>
                  <a:srgbClr val="1A1A1A"/>
                </a:solidFill>
                <a:latin typeface="Times New Roman"/>
                <a:cs typeface="Times New Roman"/>
              </a:rPr>
              <a:t>$50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  <a:tabLst>
                <a:tab pos="1160780" algn="l"/>
              </a:tabLst>
            </a:pPr>
            <a:r>
              <a:rPr dirty="0" sz="3400" spc="-10">
                <a:solidFill>
                  <a:srgbClr val="161616"/>
                </a:solidFill>
                <a:latin typeface="Times New Roman"/>
                <a:cs typeface="Times New Roman"/>
              </a:rPr>
              <a:t>global</a:t>
            </a:r>
            <a:r>
              <a:rPr dirty="0" sz="3400">
                <a:solidFill>
                  <a:srgbClr val="161616"/>
                </a:solidFill>
                <a:latin typeface="Times New Roman"/>
                <a:cs typeface="Times New Roman"/>
              </a:rPr>
              <a:t>	</a:t>
            </a:r>
            <a:r>
              <a:rPr dirty="0" sz="3400" spc="-25">
                <a:solidFill>
                  <a:srgbClr val="0C0C0C"/>
                </a:solidFill>
                <a:latin typeface="Times New Roman"/>
                <a:cs typeface="Times New Roman"/>
              </a:rPr>
              <a:t>market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3077482" y="8886421"/>
            <a:ext cx="836930" cy="535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50" spc="-85">
                <a:solidFill>
                  <a:srgbClr val="1F1F1F"/>
                </a:solidFill>
                <a:latin typeface="Arial MT"/>
                <a:cs typeface="Arial MT"/>
              </a:rPr>
              <a:t>llion: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4608173" y="8886421"/>
            <a:ext cx="1636395" cy="535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50" spc="-75">
                <a:solidFill>
                  <a:srgbClr val="1F1F1F"/>
                </a:solidFill>
                <a:latin typeface="Arial MT"/>
                <a:cs typeface="Arial MT"/>
              </a:rPr>
              <a:t>0%</a:t>
            </a:r>
            <a:r>
              <a:rPr dirty="0" sz="3350" spc="-150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3350" spc="-229">
                <a:solidFill>
                  <a:srgbClr val="181818"/>
                </a:solidFill>
                <a:latin typeface="Arial MT"/>
                <a:cs typeface="Arial MT"/>
              </a:rPr>
              <a:t>share</a:t>
            </a:r>
            <a:endParaRPr sz="33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2239089" y="11808711"/>
            <a:ext cx="7442834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20" i="1">
                <a:solidFill>
                  <a:srgbClr val="111111"/>
                </a:solidFill>
                <a:latin typeface="Times New Roman"/>
                <a:cs typeface="Times New Roman"/>
              </a:rPr>
              <a:t>‘ñ</a:t>
            </a:r>
            <a:r>
              <a:rPr dirty="0" u="heavy" sz="2550" spc="-20" i="1">
                <a:solidFill>
                  <a:srgbClr val="111111"/>
                </a:solidFill>
                <a:uFill>
                  <a:solidFill>
                    <a:srgbClr val="1F1F1F"/>
                  </a:solidFill>
                </a:uFill>
                <a:latin typeface="Times New Roman"/>
                <a:cs typeface="Times New Roman"/>
              </a:rPr>
              <a:t>ttp</a:t>
            </a:r>
            <a:r>
              <a:rPr dirty="0" sz="2550" spc="-20" i="1">
                <a:solidFill>
                  <a:srgbClr val="111111"/>
                </a:solidFill>
                <a:latin typeface="Times New Roman"/>
                <a:cs typeface="Times New Roman"/>
              </a:rPr>
              <a:t>s://brondong</a:t>
            </a:r>
            <a:r>
              <a:rPr dirty="0" u="heavy" sz="2550" spc="-20" i="1">
                <a:solidFill>
                  <a:srgbClr val="111111"/>
                </a:solidFill>
                <a:uFill>
                  <a:solidFill>
                    <a:srgbClr val="1F1F1F"/>
                  </a:solidFill>
                </a:uFill>
                <a:latin typeface="Times New Roman"/>
                <a:cs typeface="Times New Roman"/>
              </a:rPr>
              <a:t>oille.coml27-</a:t>
            </a:r>
            <a:r>
              <a:rPr dirty="0" u="heavy" sz="2550" i="1">
                <a:solidFill>
                  <a:srgbClr val="111111"/>
                </a:solidFill>
                <a:uFill>
                  <a:solidFill>
                    <a:srgbClr val="1F1F1F"/>
                  </a:solidFill>
                </a:uFill>
                <a:latin typeface="Times New Roman"/>
                <a:cs typeface="Times New Roman"/>
              </a:rPr>
              <a:t>good-</a:t>
            </a:r>
            <a:r>
              <a:rPr dirty="0" u="heavy" sz="2550" spc="-165" i="1">
                <a:solidFill>
                  <a:srgbClr val="1A1A1A"/>
                </a:solidFill>
                <a:uFill>
                  <a:solidFill>
                    <a:srgbClr val="1F1F1F"/>
                  </a:solidFill>
                </a:uFill>
                <a:latin typeface="Times New Roman"/>
                <a:cs typeface="Times New Roman"/>
              </a:rPr>
              <a:t>bible</a:t>
            </a:r>
            <a:r>
              <a:rPr dirty="0" u="heavy" sz="2550" spc="120" i="1">
                <a:solidFill>
                  <a:srgbClr val="1A1A1A"/>
                </a:solidFill>
                <a:uFill>
                  <a:solidFill>
                    <a:srgbClr val="1F1F1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550" spc="-65">
                <a:solidFill>
                  <a:srgbClr val="1A1A1A"/>
                </a:solidFill>
                <a:uFill>
                  <a:solidFill>
                    <a:srgbClr val="1F1F1F"/>
                  </a:solidFill>
                </a:uFill>
                <a:latin typeface="Times New Roman"/>
                <a:cs typeface="Times New Roman"/>
              </a:rPr>
              <a:t>-</a:t>
            </a:r>
            <a:r>
              <a:rPr dirty="0" u="heavy" sz="2550" spc="-70">
                <a:solidFill>
                  <a:srgbClr val="1A1A1A"/>
                </a:solidFill>
                <a:uFill>
                  <a:solidFill>
                    <a:srgbClr val="1F1F1F"/>
                  </a:solidFill>
                </a:uFill>
                <a:latin typeface="Times New Roman"/>
                <a:cs typeface="Times New Roman"/>
              </a:rPr>
              <a:t>soles-</a:t>
            </a:r>
            <a:r>
              <a:rPr dirty="0" u="heavy" sz="2550" spc="-45">
                <a:solidFill>
                  <a:srgbClr val="1A1A1A"/>
                </a:solidFill>
                <a:uFill>
                  <a:solidFill>
                    <a:srgbClr val="1F1F1F"/>
                  </a:solidFill>
                </a:uFill>
                <a:latin typeface="Times New Roman"/>
                <a:cs typeface="Times New Roman"/>
              </a:rPr>
              <a:t>stofiisfics/</a:t>
            </a:r>
            <a:endParaRPr sz="2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25708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48752"/>
            <a:ext cx="20104099" cy="202522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0739" y="9895629"/>
            <a:ext cx="389678" cy="12623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35302" y="9879164"/>
            <a:ext cx="592749" cy="15916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10784" y="9829768"/>
            <a:ext cx="1953879" cy="21404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20407" y="9072365"/>
            <a:ext cx="203071" cy="197583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931925" y="8691835"/>
            <a:ext cx="572770" cy="194310"/>
          </a:xfrm>
          <a:custGeom>
            <a:avLst/>
            <a:gdLst/>
            <a:ahLst/>
            <a:cxnLst/>
            <a:rect l="l" t="t" r="r" b="b"/>
            <a:pathLst>
              <a:path w="572769" h="194309">
                <a:moveTo>
                  <a:pt x="572625" y="193924"/>
                </a:moveTo>
                <a:lnTo>
                  <a:pt x="0" y="193924"/>
                </a:lnTo>
                <a:lnTo>
                  <a:pt x="0" y="0"/>
                </a:lnTo>
                <a:lnTo>
                  <a:pt x="572625" y="0"/>
                </a:lnTo>
                <a:lnTo>
                  <a:pt x="572625" y="19392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55742" y="7255697"/>
            <a:ext cx="482981" cy="18660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56600" y="7200813"/>
            <a:ext cx="477492" cy="27442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37718" y="5900056"/>
            <a:ext cx="252467" cy="19209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60022" y="5263399"/>
            <a:ext cx="581773" cy="16465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56600" y="4763952"/>
            <a:ext cx="477492" cy="27990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56600" y="3424777"/>
            <a:ext cx="477492" cy="27442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634443" y="2925330"/>
            <a:ext cx="1377594" cy="23600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75832" y="2327092"/>
            <a:ext cx="2672862" cy="197583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09373" y="1959367"/>
            <a:ext cx="9555347" cy="6734296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30773" y="225025"/>
            <a:ext cx="1042800" cy="47200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061388" y="263444"/>
            <a:ext cx="1306245" cy="41712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455448" y="246979"/>
            <a:ext cx="329305" cy="45005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867080" y="378701"/>
            <a:ext cx="1410525" cy="439073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10790242" y="7013292"/>
            <a:ext cx="424815" cy="0"/>
          </a:xfrm>
          <a:custGeom>
            <a:avLst/>
            <a:gdLst/>
            <a:ahLst/>
            <a:cxnLst/>
            <a:rect l="l" t="t" r="r" b="b"/>
            <a:pathLst>
              <a:path w="424815" h="0">
                <a:moveTo>
                  <a:pt x="0" y="0"/>
                </a:moveTo>
                <a:lnTo>
                  <a:pt x="424438" y="0"/>
                </a:lnTo>
              </a:path>
            </a:pathLst>
          </a:custGeom>
          <a:ln w="1280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654184" y="4154737"/>
            <a:ext cx="214048" cy="148187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65160" y="6591598"/>
            <a:ext cx="203071" cy="148187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174432" y="9857210"/>
            <a:ext cx="192094" cy="126233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01513" y="9077854"/>
            <a:ext cx="10175539" cy="192094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1957784" y="1716611"/>
            <a:ext cx="1779905" cy="2590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60">
                <a:solidFill>
                  <a:srgbClr val="2B2B2B"/>
                </a:solidFill>
                <a:latin typeface="Calibri"/>
                <a:cs typeface="Calibri"/>
              </a:rPr>
              <a:t>Faux</a:t>
            </a:r>
            <a:r>
              <a:rPr dirty="0" sz="1500" spc="65">
                <a:solidFill>
                  <a:srgbClr val="2B2B2B"/>
                </a:solidFill>
                <a:latin typeface="Calibri"/>
                <a:cs typeface="Calibri"/>
              </a:rPr>
              <a:t> </a:t>
            </a:r>
            <a:r>
              <a:rPr dirty="0" sz="1500" spc="55">
                <a:solidFill>
                  <a:srgbClr val="494949"/>
                </a:solidFill>
                <a:latin typeface="Calibri"/>
                <a:cs typeface="Calibri"/>
              </a:rPr>
              <a:t>Leather</a:t>
            </a:r>
            <a:r>
              <a:rPr dirty="0" sz="1500" spc="29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dirty="0" sz="1500">
                <a:solidFill>
                  <a:srgbClr val="707070"/>
                </a:solidFill>
                <a:latin typeface="Calibri"/>
                <a:cs typeface="Calibri"/>
              </a:rPr>
              <a:t>-</a:t>
            </a:r>
            <a:r>
              <a:rPr dirty="0" sz="1500" spc="175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1500" spc="65">
                <a:solidFill>
                  <a:srgbClr val="262626"/>
                </a:solidFill>
                <a:latin typeface="Calibri"/>
                <a:cs typeface="Calibri"/>
              </a:rPr>
              <a:t>Black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533939" y="2828017"/>
            <a:ext cx="837565" cy="3409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01320" algn="l"/>
              </a:tabLst>
            </a:pPr>
            <a:r>
              <a:rPr dirty="0" sz="2050" spc="60">
                <a:solidFill>
                  <a:srgbClr val="2D2D2D"/>
                </a:solidFill>
                <a:latin typeface="Calibri"/>
                <a:cs typeface="Calibri"/>
              </a:rPr>
              <a:t>=</a:t>
            </a:r>
            <a:r>
              <a:rPr dirty="0" sz="2050">
                <a:solidFill>
                  <a:srgbClr val="2D2D2D"/>
                </a:solidFill>
                <a:latin typeface="Calibri"/>
                <a:cs typeface="Calibri"/>
              </a:rPr>
              <a:t>	</a:t>
            </a:r>
            <a:r>
              <a:rPr dirty="0" sz="2050" spc="-60">
                <a:solidFill>
                  <a:srgbClr val="232323"/>
                </a:solidFill>
                <a:latin typeface="Calibri"/>
                <a:cs typeface="Calibri"/>
              </a:rPr>
              <a:t>Text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255742" y="3483320"/>
            <a:ext cx="309245" cy="155575"/>
          </a:xfrm>
          <a:prstGeom prst="rect">
            <a:avLst/>
          </a:prstGeom>
          <a:solidFill>
            <a:srgbClr val="D3D3D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25"/>
              </a:lnSpc>
            </a:pPr>
            <a:r>
              <a:rPr dirty="0" sz="1400" spc="-25">
                <a:solidFill>
                  <a:srgbClr val="676767"/>
                </a:solidFill>
                <a:latin typeface="Calibri"/>
                <a:cs typeface="Calibri"/>
              </a:rPr>
              <a:t>Red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595722" y="3427779"/>
            <a:ext cx="491490" cy="2406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00" spc="-10">
                <a:solidFill>
                  <a:srgbClr val="626262"/>
                </a:solidFill>
                <a:latin typeface="Calibri"/>
                <a:cs typeface="Calibri"/>
              </a:rPr>
              <a:t>Letter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255742" y="4158396"/>
            <a:ext cx="452120" cy="150495"/>
          </a:xfrm>
          <a:prstGeom prst="rect">
            <a:avLst/>
          </a:prstGeom>
          <a:solidFill>
            <a:srgbClr val="D8D8D8"/>
          </a:solidFill>
        </p:spPr>
        <p:txBody>
          <a:bodyPr wrap="square" lIns="0" tIns="0" rIns="0" bIns="0" rtlCol="0" vert="horz">
            <a:spAutoFit/>
          </a:bodyPr>
          <a:lstStyle/>
          <a:p>
            <a:pPr marL="7620">
              <a:lnSpc>
                <a:spcPts val="1180"/>
              </a:lnSpc>
            </a:pPr>
            <a:r>
              <a:rPr dirty="0" sz="1350" spc="50">
                <a:solidFill>
                  <a:srgbClr val="626262"/>
                </a:solidFill>
                <a:latin typeface="Calibri"/>
                <a:cs typeface="Calibri"/>
              </a:rPr>
              <a:t>Verse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739061" y="4102246"/>
            <a:ext cx="65976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707070"/>
                </a:solidFill>
                <a:latin typeface="Calibri"/>
                <a:cs typeface="Calibri"/>
              </a:rPr>
              <a:t>Per</a:t>
            </a:r>
            <a:r>
              <a:rPr dirty="0" sz="1350" spc="200">
                <a:solidFill>
                  <a:srgbClr val="707070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7C7C7C"/>
                </a:solidFill>
                <a:latin typeface="Calibri"/>
                <a:cs typeface="Calibri"/>
              </a:rPr>
              <a:t>Line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255742" y="4827984"/>
            <a:ext cx="464820" cy="144780"/>
          </a:xfrm>
          <a:prstGeom prst="rect">
            <a:avLst/>
          </a:prstGeom>
          <a:solidFill>
            <a:srgbClr val="D6D6D6"/>
          </a:solidFill>
        </p:spPr>
        <p:txBody>
          <a:bodyPr wrap="square" lIns="0" tIns="0" rIns="0" bIns="0" rtlCol="0" vert="horz">
            <a:spAutoFit/>
          </a:bodyPr>
          <a:lstStyle/>
          <a:p>
            <a:pPr marL="7620">
              <a:lnSpc>
                <a:spcPts val="1140"/>
              </a:lnSpc>
            </a:pPr>
            <a:r>
              <a:rPr dirty="0" sz="1400" spc="45">
                <a:solidFill>
                  <a:srgbClr val="646464"/>
                </a:solidFill>
                <a:latin typeface="Calibri"/>
                <a:cs typeface="Calibri"/>
              </a:rPr>
              <a:t>V»rsa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2760677" y="4827984"/>
            <a:ext cx="739140" cy="144780"/>
          </a:xfrm>
          <a:prstGeom prst="rect">
            <a:avLst/>
          </a:prstGeom>
          <a:solidFill>
            <a:srgbClr val="D6D6D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40"/>
              </a:lnSpc>
            </a:pPr>
            <a:r>
              <a:rPr dirty="0" baseline="1984" sz="2100" spc="247">
                <a:solidFill>
                  <a:srgbClr val="646464"/>
                </a:solidFill>
                <a:latin typeface="Calibri"/>
                <a:cs typeface="Calibri"/>
              </a:rPr>
              <a:t>Nu</a:t>
            </a:r>
            <a:r>
              <a:rPr dirty="0" sz="1400" spc="165">
                <a:solidFill>
                  <a:srgbClr val="646464"/>
                </a:solidFill>
                <a:latin typeface="Calibri"/>
                <a:cs typeface="Calibri"/>
              </a:rPr>
              <a:t>mbas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2239294" y="5865707"/>
            <a:ext cx="2244725" cy="20320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9050">
              <a:lnSpc>
                <a:spcPct val="100000"/>
              </a:lnSpc>
              <a:spcBef>
                <a:spcPts val="130"/>
              </a:spcBef>
            </a:pPr>
            <a:r>
              <a:rPr dirty="0" sz="1350" spc="125">
                <a:solidFill>
                  <a:srgbClr val="8C8C8C"/>
                </a:solidFill>
                <a:latin typeface="Calibri"/>
                <a:cs typeface="Calibri"/>
              </a:rPr>
              <a:t>Cross</a:t>
            </a:r>
            <a:r>
              <a:rPr dirty="0" sz="1350" spc="-100">
                <a:solidFill>
                  <a:srgbClr val="8C8C8C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B1B1B1"/>
                </a:solidFill>
                <a:latin typeface="Calibri"/>
                <a:cs typeface="Calibri"/>
              </a:rPr>
              <a:t>-</a:t>
            </a:r>
            <a:r>
              <a:rPr dirty="0" sz="1350" spc="-10">
                <a:solidFill>
                  <a:srgbClr val="626262"/>
                </a:solidFill>
                <a:latin typeface="Calibri"/>
                <a:cs typeface="Calibri"/>
              </a:rPr>
              <a:t>references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65">
                <a:solidFill>
                  <a:srgbClr val="4D4D4D"/>
                </a:solidFill>
                <a:latin typeface="Calibri"/>
                <a:cs typeface="Calibri"/>
              </a:rPr>
              <a:t>Footnotes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350">
              <a:latin typeface="Calibri"/>
              <a:cs typeface="Calibri"/>
            </a:endParaRPr>
          </a:p>
          <a:p>
            <a:pPr marL="533400">
              <a:lnSpc>
                <a:spcPct val="100000"/>
              </a:lnSpc>
            </a:pPr>
            <a:r>
              <a:rPr dirty="0" sz="1400" spc="-10">
                <a:solidFill>
                  <a:srgbClr val="6B6B6B"/>
                </a:solidFill>
                <a:latin typeface="Calibri"/>
                <a:cs typeface="Calibri"/>
              </a:rPr>
              <a:t>Notes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Calibri"/>
              <a:cs typeface="Calibri"/>
            </a:endParaRPr>
          </a:p>
          <a:p>
            <a:pPr marL="53340">
              <a:lnSpc>
                <a:spcPct val="100000"/>
              </a:lnSpc>
              <a:spcBef>
                <a:spcPts val="5"/>
              </a:spcBef>
              <a:tabLst>
                <a:tab pos="2121535" algn="l"/>
              </a:tabLst>
            </a:pPr>
            <a:r>
              <a:rPr dirty="0" sz="1500">
                <a:solidFill>
                  <a:srgbClr val="6E6E6E"/>
                </a:solidFill>
                <a:latin typeface="Calibri"/>
                <a:cs typeface="Calibri"/>
              </a:rPr>
              <a:t>Scofietd</a:t>
            </a:r>
            <a:r>
              <a:rPr dirty="0" sz="1500" spc="-5">
                <a:solidFill>
                  <a:srgbClr val="6E6E6E"/>
                </a:solidFill>
                <a:latin typeface="Calibri"/>
                <a:cs typeface="Calibri"/>
              </a:rPr>
              <a:t> </a:t>
            </a:r>
            <a:r>
              <a:rPr dirty="0" sz="1500" spc="65">
                <a:solidFill>
                  <a:srgbClr val="545454"/>
                </a:solidFill>
                <a:latin typeface="Calibri"/>
                <a:cs typeface="Calibri"/>
              </a:rPr>
              <a:t>Reteence</a:t>
            </a:r>
            <a:r>
              <a:rPr dirty="0" sz="1500" spc="-3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dirty="0" sz="1500" spc="75">
                <a:solidFill>
                  <a:srgbClr val="606060"/>
                </a:solidFill>
                <a:latin typeface="Calibri"/>
                <a:cs typeface="Calibri"/>
              </a:rPr>
              <a:t>Bib4</a:t>
            </a:r>
            <a:r>
              <a:rPr dirty="0" sz="1500">
                <a:solidFill>
                  <a:srgbClr val="606060"/>
                </a:solidFill>
                <a:latin typeface="Calibri"/>
                <a:cs typeface="Calibri"/>
              </a:rPr>
              <a:t>	</a:t>
            </a:r>
            <a:r>
              <a:rPr dirty="0" sz="1500" spc="55">
                <a:solidFill>
                  <a:srgbClr val="7B7B7B"/>
                </a:solidFill>
                <a:latin typeface="Calibri"/>
                <a:cs typeface="Calibri"/>
              </a:rPr>
              <a:t>•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904227" y="8609920"/>
            <a:ext cx="594995" cy="31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00" spc="55">
                <a:solidFill>
                  <a:srgbClr val="232323"/>
                </a:solidFill>
                <a:latin typeface="Calibri"/>
                <a:cs typeface="Calibri"/>
              </a:rPr>
              <a:t>FonQ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789150" y="9807158"/>
            <a:ext cx="1521460" cy="2679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9420" algn="l"/>
              </a:tabLst>
            </a:pPr>
            <a:r>
              <a:rPr dirty="0" sz="1600" spc="-25">
                <a:solidFill>
                  <a:srgbClr val="343434"/>
                </a:solidFill>
                <a:latin typeface="Calibri"/>
                <a:cs typeface="Calibri"/>
              </a:rPr>
              <a:t>""</a:t>
            </a:r>
            <a:r>
              <a:rPr dirty="0" sz="1600">
                <a:solidFill>
                  <a:srgbClr val="343434"/>
                </a:solidFill>
                <a:latin typeface="Calibri"/>
                <a:cs typeface="Calibri"/>
              </a:rPr>
              <a:t>	</a:t>
            </a:r>
            <a:r>
              <a:rPr dirty="0" sz="1600" spc="-25">
                <a:solidFill>
                  <a:srgbClr val="363636"/>
                </a:solidFill>
                <a:latin typeface="Calibri"/>
                <a:cs typeface="Calibri"/>
              </a:rPr>
              <a:t>AUTHORI2ED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466801" y="9803347"/>
            <a:ext cx="782320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70">
                <a:solidFill>
                  <a:srgbClr val="383838"/>
                </a:solidFill>
                <a:latin typeface="Calibri"/>
                <a:cs typeface="Calibri"/>
              </a:rPr>
              <a:t>VERSOH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512256" y="887553"/>
            <a:ext cx="5176520" cy="2952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750" spc="114">
                <a:solidFill>
                  <a:srgbClr val="424242"/>
                </a:solidFill>
                <a:latin typeface="Calibri"/>
                <a:cs typeface="Calibri"/>
              </a:rPr>
              <a:t>Customize</a:t>
            </a:r>
            <a:r>
              <a:rPr dirty="0" sz="1750" spc="305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750">
                <a:solidFill>
                  <a:srgbClr val="3D3D3D"/>
                </a:solidFill>
                <a:latin typeface="Calibri"/>
                <a:cs typeface="Calibri"/>
              </a:rPr>
              <a:t>your</a:t>
            </a:r>
            <a:r>
              <a:rPr dirty="0" sz="1750" spc="280">
                <a:solidFill>
                  <a:srgbClr val="3D3D3D"/>
                </a:solidFill>
                <a:latin typeface="Calibri"/>
                <a:cs typeface="Calibri"/>
              </a:rPr>
              <a:t> </a:t>
            </a:r>
            <a:r>
              <a:rPr dirty="0" sz="1750">
                <a:solidFill>
                  <a:srgbClr val="4F4F4F"/>
                </a:solidFill>
                <a:latin typeface="Calibri"/>
                <a:cs typeface="Calibri"/>
              </a:rPr>
              <a:t>Bible,</a:t>
            </a:r>
            <a:r>
              <a:rPr dirty="0" sz="1750" spc="210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1750">
                <a:solidFill>
                  <a:srgbClr val="4F4F4F"/>
                </a:solidFill>
                <a:latin typeface="Calibri"/>
                <a:cs typeface="Calibri"/>
              </a:rPr>
              <a:t>conf.igure</a:t>
            </a:r>
            <a:r>
              <a:rPr dirty="0" sz="1750" spc="495">
                <a:solidFill>
                  <a:srgbClr val="4F4F4F"/>
                </a:solidFill>
                <a:latin typeface="Calibri"/>
                <a:cs typeface="Calibri"/>
              </a:rPr>
              <a:t> </a:t>
            </a:r>
            <a:r>
              <a:rPr dirty="0" sz="1750">
                <a:solidFill>
                  <a:srgbClr val="424242"/>
                </a:solidFill>
                <a:latin typeface="Calibri"/>
                <a:cs typeface="Calibri"/>
              </a:rPr>
              <a:t>texts,</a:t>
            </a:r>
            <a:r>
              <a:rPr dirty="0" sz="1750" spc="204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dirty="0" sz="1750" spc="105">
                <a:solidFill>
                  <a:srgbClr val="505050"/>
                </a:solidFill>
                <a:latin typeface="Calibri"/>
                <a:cs typeface="Calibri"/>
              </a:rPr>
              <a:t>select</a:t>
            </a:r>
            <a:r>
              <a:rPr dirty="0" sz="1750" spc="335">
                <a:solidFill>
                  <a:srgbClr val="505050"/>
                </a:solidFill>
                <a:latin typeface="Calibri"/>
                <a:cs typeface="Calibri"/>
              </a:rPr>
              <a:t> </a:t>
            </a:r>
            <a:r>
              <a:rPr dirty="0" sz="1750" spc="-10">
                <a:solidFill>
                  <a:srgbClr val="464646"/>
                </a:solidFill>
                <a:latin typeface="Calibri"/>
                <a:cs typeface="Calibri"/>
              </a:rPr>
              <a:t>fonts.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4397631" y="10230072"/>
            <a:ext cx="1443990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919191"/>
                </a:solidFill>
                <a:latin typeface="Calibri"/>
                <a:cs typeface="Calibri"/>
              </a:rPr>
              <a:t>*</a:t>
            </a:r>
            <a:r>
              <a:rPr dirty="0" sz="1350" spc="365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dirty="0" sz="1350">
                <a:solidFill>
                  <a:srgbClr val="565656"/>
                </a:solidFill>
                <a:latin typeface="Calibri"/>
                <a:cs typeface="Calibri"/>
              </a:rPr>
              <a:t>2O2Q</a:t>
            </a:r>
            <a:r>
              <a:rPr dirty="0" sz="1350" spc="165">
                <a:solidFill>
                  <a:srgbClr val="565656"/>
                </a:solidFill>
                <a:latin typeface="Calibri"/>
                <a:cs typeface="Calibri"/>
              </a:rPr>
              <a:t> </a:t>
            </a:r>
            <a:r>
              <a:rPr dirty="0" sz="1350" spc="55">
                <a:solidFill>
                  <a:srgbClr val="646464"/>
                </a:solidFill>
                <a:latin typeface="Calibri"/>
                <a:cs typeface="Calibri"/>
              </a:rPr>
              <a:t>Revival</a:t>
            </a:r>
            <a:r>
              <a:rPr dirty="0" sz="1350" spc="60">
                <a:solidFill>
                  <a:srgbClr val="646464"/>
                </a:solidFill>
                <a:latin typeface="Calibri"/>
                <a:cs typeface="Calibri"/>
              </a:rPr>
              <a:t> </a:t>
            </a:r>
            <a:r>
              <a:rPr dirty="0" sz="1350" spc="35">
                <a:solidFill>
                  <a:srgbClr val="6E6E6E"/>
                </a:solidFill>
                <a:latin typeface="Calibri"/>
                <a:cs typeface="Calibri"/>
              </a:rPr>
              <a:t>&amp;I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6122009" y="10230072"/>
            <a:ext cx="2546985" cy="23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dirty="0" sz="1350" spc="-265">
                <a:solidFill>
                  <a:srgbClr val="646464"/>
                </a:solidFill>
                <a:latin typeface="Calibri"/>
                <a:cs typeface="Calibri"/>
              </a:rPr>
              <a:t>Tom</a:t>
            </a:r>
            <a:r>
              <a:rPr dirty="0" sz="1350" spc="-265">
                <a:solidFill>
                  <a:srgbClr val="777777"/>
                </a:solidFill>
                <a:latin typeface="Calibri"/>
                <a:cs typeface="Calibri"/>
              </a:rPr>
              <a:t>ms</a:t>
            </a:r>
            <a:r>
              <a:rPr dirty="0" sz="1350">
                <a:solidFill>
                  <a:srgbClr val="777777"/>
                </a:solidFill>
                <a:latin typeface="Calibri"/>
                <a:cs typeface="Calibri"/>
              </a:rPr>
              <a:t>	</a:t>
            </a:r>
            <a:r>
              <a:rPr dirty="0" sz="1350" spc="10">
                <a:solidFill>
                  <a:srgbClr val="777777"/>
                </a:solidFill>
                <a:latin typeface="Calibri"/>
                <a:cs typeface="Calibri"/>
              </a:rPr>
              <a:t>ot</a:t>
            </a:r>
            <a:r>
              <a:rPr dirty="0" sz="1350" spc="180">
                <a:solidFill>
                  <a:srgbClr val="777777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878787"/>
                </a:solidFill>
                <a:latin typeface="Calibri"/>
                <a:cs typeface="Calibri"/>
              </a:rPr>
              <a:t>Se‹v‹c</a:t>
            </a:r>
            <a:r>
              <a:rPr dirty="0" sz="1350" spc="-7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dirty="0" sz="1350" spc="50">
                <a:solidFill>
                  <a:srgbClr val="8E8E8E"/>
                </a:solidFill>
                <a:latin typeface="Calibri"/>
                <a:cs typeface="Calibri"/>
              </a:rPr>
              <a:t>e</a:t>
            </a:r>
            <a:r>
              <a:rPr dirty="0" sz="1350" spc="240">
                <a:solidFill>
                  <a:srgbClr val="8E8E8E"/>
                </a:solidFill>
                <a:latin typeface="Calibri"/>
                <a:cs typeface="Calibri"/>
              </a:rPr>
              <a:t>  </a:t>
            </a:r>
            <a:r>
              <a:rPr dirty="0" sz="1350" spc="50">
                <a:solidFill>
                  <a:srgbClr val="6B6B6B"/>
                </a:solidFill>
                <a:latin typeface="Calibri"/>
                <a:cs typeface="Calibri"/>
              </a:rPr>
              <a:t>Privac</a:t>
            </a:r>
            <a:r>
              <a:rPr dirty="0" sz="1350" spc="-50">
                <a:solidFill>
                  <a:srgbClr val="6B6B6B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838383"/>
                </a:solidFill>
                <a:latin typeface="Calibri"/>
                <a:cs typeface="Calibri"/>
              </a:rPr>
              <a:t>Y</a:t>
            </a:r>
            <a:r>
              <a:rPr dirty="0" sz="1350" spc="140">
                <a:solidFill>
                  <a:srgbClr val="838383"/>
                </a:solidFill>
                <a:latin typeface="Calibri"/>
                <a:cs typeface="Calibri"/>
              </a:rPr>
              <a:t> </a:t>
            </a:r>
            <a:r>
              <a:rPr dirty="0" sz="1350" spc="10">
                <a:solidFill>
                  <a:srgbClr val="727272"/>
                </a:solidFill>
                <a:latin typeface="Calibri"/>
                <a:cs typeface="Calibri"/>
              </a:rPr>
              <a:t>Polic</a:t>
            </a:r>
            <a:r>
              <a:rPr dirty="0" sz="1350" spc="-70">
                <a:solidFill>
                  <a:srgbClr val="727272"/>
                </a:solidFill>
                <a:latin typeface="Calibri"/>
                <a:cs typeface="Calibri"/>
              </a:rPr>
              <a:t> </a:t>
            </a:r>
            <a:r>
              <a:rPr dirty="0" sz="1350" spc="-50">
                <a:solidFill>
                  <a:srgbClr val="828282"/>
                </a:solidFill>
                <a:latin typeface="Calibri"/>
                <a:cs typeface="Calibri"/>
              </a:rPr>
              <a:t>Y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2573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25739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2025-09-28T17:58:27Z</dcterms:created>
  <dcterms:modified xsi:type="dcterms:W3CDTF">2025-09-28T17:58:27Z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2023-06-26T00:00:00Z</vt:filetime>
  </property>
  <property fmtid="{D5CDD505-2E9C-101B-9397-08002B2CF9AE}" pid="3" name="LastSaved">
    <vt:filetime>2025-09-28T00:00:00Z</vt:filetime>
  </property>
</Properties>
</file>